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2"/>
  </p:notesMasterIdLst>
  <p:handoutMasterIdLst>
    <p:handoutMasterId r:id="rId23"/>
  </p:handoutMasterIdLst>
  <p:sldIdLst>
    <p:sldId id="256" r:id="rId2"/>
    <p:sldId id="277" r:id="rId3"/>
    <p:sldId id="278" r:id="rId4"/>
    <p:sldId id="257" r:id="rId5"/>
    <p:sldId id="258" r:id="rId6"/>
    <p:sldId id="259" r:id="rId7"/>
    <p:sldId id="271" r:id="rId8"/>
    <p:sldId id="263" r:id="rId9"/>
    <p:sldId id="261" r:id="rId10"/>
    <p:sldId id="262" r:id="rId11"/>
    <p:sldId id="264" r:id="rId12"/>
    <p:sldId id="269" r:id="rId13"/>
    <p:sldId id="268" r:id="rId14"/>
    <p:sldId id="276" r:id="rId15"/>
    <p:sldId id="265" r:id="rId16"/>
    <p:sldId id="266" r:id="rId17"/>
    <p:sldId id="270" r:id="rId18"/>
    <p:sldId id="274" r:id="rId19"/>
    <p:sldId id="273" r:id="rId20"/>
    <p:sldId id="267" r:id="rId2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DBD3"/>
    <a:srgbClr val="E6E3D0"/>
    <a:srgbClr val="E1DEC5"/>
    <a:srgbClr val="8F6D58"/>
    <a:srgbClr val="906D58"/>
    <a:srgbClr val="EDE7E3"/>
    <a:srgbClr val="EAE3DE"/>
    <a:srgbClr val="E2D7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35" autoAdjust="0"/>
    <p:restoredTop sz="90939" autoAdjust="0"/>
  </p:normalViewPr>
  <p:slideViewPr>
    <p:cSldViewPr>
      <p:cViewPr varScale="1">
        <p:scale>
          <a:sx n="65" d="100"/>
          <a:sy n="65" d="100"/>
        </p:scale>
        <p:origin x="35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C6211A1-4696-FB60-8D76-2416728B6E62}"/>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defRPr>
            </a:lvl1pPr>
          </a:lstStyle>
          <a:p>
            <a:pPr>
              <a:defRPr/>
            </a:pPr>
            <a:endParaRPr lang="en-US"/>
          </a:p>
        </p:txBody>
      </p:sp>
      <p:sp>
        <p:nvSpPr>
          <p:cNvPr id="34819" name="Rectangle 3">
            <a:extLst>
              <a:ext uri="{FF2B5EF4-FFF2-40B4-BE49-F238E27FC236}">
                <a16:creationId xmlns:a16="http://schemas.microsoft.com/office/drawing/2014/main" id="{81F58EE4-7353-D629-814E-8F94297A8676}"/>
              </a:ext>
            </a:extLst>
          </p:cNvPr>
          <p:cNvSpPr>
            <a:spLocks noGrp="1" noChangeArrowheads="1"/>
          </p:cNvSpPr>
          <p:nvPr>
            <p:ph type="dt" sz="quarter"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defRPr>
            </a:lvl1pPr>
          </a:lstStyle>
          <a:p>
            <a:pPr>
              <a:defRPr/>
            </a:pPr>
            <a:endParaRPr lang="en-US"/>
          </a:p>
        </p:txBody>
      </p:sp>
      <p:sp>
        <p:nvSpPr>
          <p:cNvPr id="34820" name="Rectangle 4">
            <a:extLst>
              <a:ext uri="{FF2B5EF4-FFF2-40B4-BE49-F238E27FC236}">
                <a16:creationId xmlns:a16="http://schemas.microsoft.com/office/drawing/2014/main" id="{742E4442-1445-8ED6-73CC-B6465176965F}"/>
              </a:ext>
            </a:extLst>
          </p:cNvPr>
          <p:cNvSpPr>
            <a:spLocks noGrp="1" noChangeArrowheads="1"/>
          </p:cNvSpPr>
          <p:nvPr>
            <p:ph type="ftr" sz="quarter" idx="2"/>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defRPr>
            </a:lvl1pPr>
          </a:lstStyle>
          <a:p>
            <a:pPr>
              <a:defRPr/>
            </a:pPr>
            <a:endParaRPr lang="en-US"/>
          </a:p>
        </p:txBody>
      </p:sp>
      <p:sp>
        <p:nvSpPr>
          <p:cNvPr id="34821" name="Rectangle 5">
            <a:extLst>
              <a:ext uri="{FF2B5EF4-FFF2-40B4-BE49-F238E27FC236}">
                <a16:creationId xmlns:a16="http://schemas.microsoft.com/office/drawing/2014/main" id="{59F8E951-50E9-1CE4-EECD-7162E519126F}"/>
              </a:ext>
            </a:extLst>
          </p:cNvPr>
          <p:cNvSpPr>
            <a:spLocks noGrp="1" noChangeArrowheads="1"/>
          </p:cNvSpPr>
          <p:nvPr>
            <p:ph type="sldNum" sz="quarter" idx="3"/>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32EF914-C27A-4E6E-A572-B3C37ED5D2E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324FF5-A896-D126-C54F-3C36CFDC2CB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Times New Roman" charset="0"/>
              </a:defRPr>
            </a:lvl1pPr>
          </a:lstStyle>
          <a:p>
            <a:pPr>
              <a:defRPr/>
            </a:pPr>
            <a:endParaRPr lang="en-US"/>
          </a:p>
        </p:txBody>
      </p:sp>
      <p:sp>
        <p:nvSpPr>
          <p:cNvPr id="3" name="Date Placeholder 2">
            <a:extLst>
              <a:ext uri="{FF2B5EF4-FFF2-40B4-BE49-F238E27FC236}">
                <a16:creationId xmlns:a16="http://schemas.microsoft.com/office/drawing/2014/main" id="{D9BE91B5-F236-4963-629B-EA13DA06814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Times New Roman" charset="0"/>
              </a:defRPr>
            </a:lvl1pPr>
          </a:lstStyle>
          <a:p>
            <a:pPr>
              <a:defRPr/>
            </a:pPr>
            <a:fld id="{51DE019F-A98E-409B-814E-6D843CFF9DEE}" type="datetimeFigureOut">
              <a:rPr lang="en-US"/>
              <a:pPr>
                <a:defRPr/>
              </a:pPr>
              <a:t>8/8/2022</a:t>
            </a:fld>
            <a:endParaRPr lang="en-US"/>
          </a:p>
        </p:txBody>
      </p:sp>
      <p:sp>
        <p:nvSpPr>
          <p:cNvPr id="4" name="Slide Image Placeholder 3">
            <a:extLst>
              <a:ext uri="{FF2B5EF4-FFF2-40B4-BE49-F238E27FC236}">
                <a16:creationId xmlns:a16="http://schemas.microsoft.com/office/drawing/2014/main" id="{FC4C4C1C-99FA-BE4C-2751-50F0CD227C5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0297923-CC23-2321-6798-AF0D108BC67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E652EE7-6CB7-FB18-9F24-4BFD9667538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Times New Roman" charset="0"/>
              </a:defRPr>
            </a:lvl1pPr>
          </a:lstStyle>
          <a:p>
            <a:pPr>
              <a:defRPr/>
            </a:pPr>
            <a:endParaRPr lang="en-US"/>
          </a:p>
        </p:txBody>
      </p:sp>
      <p:sp>
        <p:nvSpPr>
          <p:cNvPr id="7" name="Slide Number Placeholder 6">
            <a:extLst>
              <a:ext uri="{FF2B5EF4-FFF2-40B4-BE49-F238E27FC236}">
                <a16:creationId xmlns:a16="http://schemas.microsoft.com/office/drawing/2014/main" id="{0DFFF7C2-68B2-B7FC-4FFF-BFE8C2DF744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9DF3439-1FBB-4387-B147-99306DABF8C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40B644E5-FDAD-B42B-7AE5-2F1A5BCCF2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C802D5CE-117A-D681-9955-9491F693AF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a:extLst>
              <a:ext uri="{FF2B5EF4-FFF2-40B4-BE49-F238E27FC236}">
                <a16:creationId xmlns:a16="http://schemas.microsoft.com/office/drawing/2014/main" id="{169E73CF-2A88-1E59-928A-C390A988A7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5FD738-7E70-4E26-8F42-5DAE573B83C8}" type="slidenum">
              <a:rPr lang="en-US" altLang="en-US" smtClean="0">
                <a:latin typeface="Times New Roman" panose="02020603050405020304" pitchFamily="18" charset="0"/>
              </a:rPr>
              <a:pPr>
                <a:spcBef>
                  <a:spcPct val="0"/>
                </a:spcBef>
              </a:pPr>
              <a:t>4</a:t>
            </a:fld>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descr="Canvas">
            <a:extLst>
              <a:ext uri="{FF2B5EF4-FFF2-40B4-BE49-F238E27FC236}">
                <a16:creationId xmlns:a16="http://schemas.microsoft.com/office/drawing/2014/main" id="{0BB18495-BB32-2E54-415C-54FAC566342C}"/>
              </a:ext>
            </a:extLst>
          </p:cNvPr>
          <p:cNvSpPr>
            <a:spLocks noChangeArrowheads="1"/>
          </p:cNvSpPr>
          <p:nvPr/>
        </p:nvSpPr>
        <p:spPr bwMode="white">
          <a:xfrm>
            <a:off x="528638" y="201613"/>
            <a:ext cx="8397875" cy="6467475"/>
          </a:xfrm>
          <a:prstGeom prst="rect">
            <a:avLst/>
          </a:prstGeom>
          <a:blipFill dpi="0" rotWithShape="0">
            <a:blip r:embed="rId2"/>
            <a:srcRect/>
            <a:tile tx="0" ty="0" sx="100000" sy="100000" flip="none" algn="tl"/>
          </a:blipFill>
          <a:ln>
            <a:noFill/>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en-US" altLang="en-US"/>
          </a:p>
        </p:txBody>
      </p:sp>
      <p:pic>
        <p:nvPicPr>
          <p:cNvPr id="5" name="Picture 3" descr="minispir">
            <a:extLst>
              <a:ext uri="{FF2B5EF4-FFF2-40B4-BE49-F238E27FC236}">
                <a16:creationId xmlns:a16="http://schemas.microsoft.com/office/drawing/2014/main" id="{F0207E9B-6CCC-9078-B5B0-7AE143DB24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50800"/>
            <a:ext cx="11811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descr="Canvas">
            <a:extLst>
              <a:ext uri="{FF2B5EF4-FFF2-40B4-BE49-F238E27FC236}">
                <a16:creationId xmlns:a16="http://schemas.microsoft.com/office/drawing/2014/main" id="{7D617E83-5231-206F-EB47-C1D9F8D5957F}"/>
              </a:ext>
            </a:extLst>
          </p:cNvPr>
          <p:cNvSpPr>
            <a:spLocks noChangeArrowheads="1"/>
          </p:cNvSpPr>
          <p:nvPr/>
        </p:nvSpPr>
        <p:spPr bwMode="white">
          <a:xfrm>
            <a:off x="596900" y="4130675"/>
            <a:ext cx="1041400" cy="457200"/>
          </a:xfrm>
          <a:prstGeom prst="rect">
            <a:avLst/>
          </a:prstGeom>
          <a:blipFill dpi="0" rotWithShape="0">
            <a:blip r:embed="rId2"/>
            <a:srcRect/>
            <a:tile tx="0" ty="0" sx="100000" sy="100000" flip="none" algn="tl"/>
          </a:blipFill>
          <a:ln>
            <a:noFill/>
          </a:ln>
          <a:effec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en-US" altLang="en-US"/>
          </a:p>
        </p:txBody>
      </p:sp>
      <p:pic>
        <p:nvPicPr>
          <p:cNvPr id="7" name="Picture 5" descr="minispir">
            <a:extLst>
              <a:ext uri="{FF2B5EF4-FFF2-40B4-BE49-F238E27FC236}">
                <a16:creationId xmlns:a16="http://schemas.microsoft.com/office/drawing/2014/main" id="{7457014F-F23D-CA63-33FD-325C7233F2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6"/>
          <p:cNvSpPr>
            <a:spLocks noGrp="1" noChangeArrowheads="1"/>
          </p:cNvSpPr>
          <p:nvPr>
            <p:ph type="ctrTitle"/>
          </p:nvPr>
        </p:nvSpPr>
        <p:spPr>
          <a:xfrm>
            <a:off x="914400" y="2057400"/>
            <a:ext cx="7721600" cy="1143000"/>
          </a:xfrm>
        </p:spPr>
        <p:txBody>
          <a:bodyPr/>
          <a:lstStyle>
            <a:lvl1pPr>
              <a:defRPr/>
            </a:lvl1pPr>
          </a:lstStyle>
          <a:p>
            <a:pPr lvl="0"/>
            <a:r>
              <a:rPr lang="en-US" noProof="0"/>
              <a:t>Click to edit Master title style</a:t>
            </a:r>
          </a:p>
        </p:txBody>
      </p:sp>
      <p:sp>
        <p:nvSpPr>
          <p:cNvPr id="3079"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pPr lvl="0"/>
            <a:r>
              <a:rPr lang="en-US" noProof="0"/>
              <a:t>Click to edit Master subtitle style</a:t>
            </a:r>
          </a:p>
        </p:txBody>
      </p:sp>
      <p:sp>
        <p:nvSpPr>
          <p:cNvPr id="8" name="Rectangle 11">
            <a:extLst>
              <a:ext uri="{FF2B5EF4-FFF2-40B4-BE49-F238E27FC236}">
                <a16:creationId xmlns:a16="http://schemas.microsoft.com/office/drawing/2014/main" id="{DB2BEA81-A5FE-C5C1-F87A-706087A11789}"/>
              </a:ext>
            </a:extLst>
          </p:cNvPr>
          <p:cNvSpPr>
            <a:spLocks noGrp="1" noChangeArrowheads="1"/>
          </p:cNvSpPr>
          <p:nvPr>
            <p:ph type="dt" sz="quarter" idx="10"/>
          </p:nvPr>
        </p:nvSpPr>
        <p:spPr>
          <a:xfrm>
            <a:off x="1084263" y="6096000"/>
            <a:ext cx="1905000" cy="457200"/>
          </a:xfrm>
        </p:spPr>
        <p:txBody>
          <a:bodyPr/>
          <a:lstStyle>
            <a:lvl1pPr>
              <a:defRPr/>
            </a:lvl1pPr>
          </a:lstStyle>
          <a:p>
            <a:pPr>
              <a:defRPr/>
            </a:pPr>
            <a:endParaRPr lang="en-US"/>
          </a:p>
        </p:txBody>
      </p:sp>
      <p:sp>
        <p:nvSpPr>
          <p:cNvPr id="9" name="Rectangle 12">
            <a:extLst>
              <a:ext uri="{FF2B5EF4-FFF2-40B4-BE49-F238E27FC236}">
                <a16:creationId xmlns:a16="http://schemas.microsoft.com/office/drawing/2014/main" id="{8E34B704-5EEA-69C3-81F0-E1D83DEF43A0}"/>
              </a:ext>
            </a:extLst>
          </p:cNvPr>
          <p:cNvSpPr>
            <a:spLocks noGrp="1" noChangeArrowheads="1"/>
          </p:cNvSpPr>
          <p:nvPr>
            <p:ph type="ftr" sz="quarter" idx="11"/>
          </p:nvPr>
        </p:nvSpPr>
        <p:spPr>
          <a:xfrm>
            <a:off x="3522663" y="6096000"/>
            <a:ext cx="2895600" cy="457200"/>
          </a:xfrm>
        </p:spPr>
        <p:txBody>
          <a:bodyPr/>
          <a:lstStyle>
            <a:lvl1pPr>
              <a:defRPr/>
            </a:lvl1pPr>
          </a:lstStyle>
          <a:p>
            <a:pPr>
              <a:defRPr/>
            </a:pPr>
            <a:endParaRPr lang="en-US"/>
          </a:p>
        </p:txBody>
      </p:sp>
      <p:sp>
        <p:nvSpPr>
          <p:cNvPr id="10" name="Rectangle 13">
            <a:extLst>
              <a:ext uri="{FF2B5EF4-FFF2-40B4-BE49-F238E27FC236}">
                <a16:creationId xmlns:a16="http://schemas.microsoft.com/office/drawing/2014/main" id="{B78B5B2D-74C2-5033-3C4E-E103772A9975}"/>
              </a:ext>
            </a:extLst>
          </p:cNvPr>
          <p:cNvSpPr>
            <a:spLocks noGrp="1" noChangeArrowheads="1"/>
          </p:cNvSpPr>
          <p:nvPr>
            <p:ph type="sldNum" sz="quarter" idx="12"/>
          </p:nvPr>
        </p:nvSpPr>
        <p:spPr>
          <a:xfrm>
            <a:off x="6951663" y="6096000"/>
            <a:ext cx="1905000" cy="457200"/>
          </a:xfrm>
        </p:spPr>
        <p:txBody>
          <a:bodyPr/>
          <a:lstStyle>
            <a:lvl1pPr>
              <a:defRPr/>
            </a:lvl1pPr>
          </a:lstStyle>
          <a:p>
            <a:pPr>
              <a:defRPr/>
            </a:pPr>
            <a:fld id="{35292329-C05E-47FD-9627-7CFCED9860F6}" type="slidenum">
              <a:rPr lang="en-US" altLang="en-US"/>
              <a:pPr>
                <a:defRPr/>
              </a:pPr>
              <a:t>‹#›</a:t>
            </a:fld>
            <a:endParaRPr lang="en-US" altLang="en-US"/>
          </a:p>
        </p:txBody>
      </p:sp>
    </p:spTree>
    <p:extLst>
      <p:ext uri="{BB962C8B-B14F-4D97-AF65-F5344CB8AC3E}">
        <p14:creationId xmlns:p14="http://schemas.microsoft.com/office/powerpoint/2010/main" val="530636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a:extLst>
              <a:ext uri="{FF2B5EF4-FFF2-40B4-BE49-F238E27FC236}">
                <a16:creationId xmlns:a16="http://schemas.microsoft.com/office/drawing/2014/main" id="{75EFEC3D-E5B0-BA00-6F05-E2F8A5948B9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8">
            <a:extLst>
              <a:ext uri="{FF2B5EF4-FFF2-40B4-BE49-F238E27FC236}">
                <a16:creationId xmlns:a16="http://schemas.microsoft.com/office/drawing/2014/main" id="{5B5AF8D7-F9A1-BD27-EE20-6B0F8E1CB7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3D5585E4-2EFE-1CED-4CE0-20AF3D8C7384}"/>
              </a:ext>
            </a:extLst>
          </p:cNvPr>
          <p:cNvSpPr>
            <a:spLocks noGrp="1" noChangeArrowheads="1"/>
          </p:cNvSpPr>
          <p:nvPr>
            <p:ph type="sldNum" sz="quarter" idx="12"/>
          </p:nvPr>
        </p:nvSpPr>
        <p:spPr>
          <a:ln/>
        </p:spPr>
        <p:txBody>
          <a:bodyPr/>
          <a:lstStyle>
            <a:lvl1pPr>
              <a:defRPr/>
            </a:lvl1pPr>
          </a:lstStyle>
          <a:p>
            <a:pPr>
              <a:defRPr/>
            </a:pPr>
            <a:fld id="{B48DB392-7CCB-455C-ADB8-DEA9AA35A3F9}" type="slidenum">
              <a:rPr lang="en-US" altLang="en-US"/>
              <a:pPr>
                <a:defRPr/>
              </a:pPr>
              <a:t>‹#›</a:t>
            </a:fld>
            <a:endParaRPr lang="en-US" altLang="en-US"/>
          </a:p>
        </p:txBody>
      </p:sp>
    </p:spTree>
    <p:extLst>
      <p:ext uri="{BB962C8B-B14F-4D97-AF65-F5344CB8AC3E}">
        <p14:creationId xmlns:p14="http://schemas.microsoft.com/office/powerpoint/2010/main" val="797431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81000"/>
            <a:ext cx="5562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a:extLst>
              <a:ext uri="{FF2B5EF4-FFF2-40B4-BE49-F238E27FC236}">
                <a16:creationId xmlns:a16="http://schemas.microsoft.com/office/drawing/2014/main" id="{6C86418E-DA4E-3A7F-EFCD-C219B7F4371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8">
            <a:extLst>
              <a:ext uri="{FF2B5EF4-FFF2-40B4-BE49-F238E27FC236}">
                <a16:creationId xmlns:a16="http://schemas.microsoft.com/office/drawing/2014/main" id="{20ED8320-F5B2-F17F-1FC3-CE50068912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6781BAC7-5B02-E67B-260F-CDFBD0175DAC}"/>
              </a:ext>
            </a:extLst>
          </p:cNvPr>
          <p:cNvSpPr>
            <a:spLocks noGrp="1" noChangeArrowheads="1"/>
          </p:cNvSpPr>
          <p:nvPr>
            <p:ph type="sldNum" sz="quarter" idx="12"/>
          </p:nvPr>
        </p:nvSpPr>
        <p:spPr>
          <a:ln/>
        </p:spPr>
        <p:txBody>
          <a:bodyPr/>
          <a:lstStyle>
            <a:lvl1pPr>
              <a:defRPr/>
            </a:lvl1pPr>
          </a:lstStyle>
          <a:p>
            <a:pPr>
              <a:defRPr/>
            </a:pPr>
            <a:fld id="{0AEFD8C9-E237-469A-A392-4E362A8C4653}" type="slidenum">
              <a:rPr lang="en-US" altLang="en-US"/>
              <a:pPr>
                <a:defRPr/>
              </a:pPr>
              <a:t>‹#›</a:t>
            </a:fld>
            <a:endParaRPr lang="en-US" altLang="en-US"/>
          </a:p>
        </p:txBody>
      </p:sp>
    </p:spTree>
    <p:extLst>
      <p:ext uri="{BB962C8B-B14F-4D97-AF65-F5344CB8AC3E}">
        <p14:creationId xmlns:p14="http://schemas.microsoft.com/office/powerpoint/2010/main" val="76380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a:extLst>
              <a:ext uri="{FF2B5EF4-FFF2-40B4-BE49-F238E27FC236}">
                <a16:creationId xmlns:a16="http://schemas.microsoft.com/office/drawing/2014/main" id="{75C7EBB1-67D0-177A-9856-ABD22C47F3F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8">
            <a:extLst>
              <a:ext uri="{FF2B5EF4-FFF2-40B4-BE49-F238E27FC236}">
                <a16:creationId xmlns:a16="http://schemas.microsoft.com/office/drawing/2014/main" id="{94849D25-CCEB-F222-FD5E-9664D82C5D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EBB79BD6-7352-3D62-885B-64A2A758E4D7}"/>
              </a:ext>
            </a:extLst>
          </p:cNvPr>
          <p:cNvSpPr>
            <a:spLocks noGrp="1" noChangeArrowheads="1"/>
          </p:cNvSpPr>
          <p:nvPr>
            <p:ph type="sldNum" sz="quarter" idx="12"/>
          </p:nvPr>
        </p:nvSpPr>
        <p:spPr>
          <a:ln/>
        </p:spPr>
        <p:txBody>
          <a:bodyPr/>
          <a:lstStyle>
            <a:lvl1pPr>
              <a:defRPr/>
            </a:lvl1pPr>
          </a:lstStyle>
          <a:p>
            <a:pPr>
              <a:defRPr/>
            </a:pPr>
            <a:fld id="{569C929D-9A43-4022-A023-FB9C9E1CF26C}" type="slidenum">
              <a:rPr lang="en-US" altLang="en-US"/>
              <a:pPr>
                <a:defRPr/>
              </a:pPr>
              <a:t>‹#›</a:t>
            </a:fld>
            <a:endParaRPr lang="en-US" altLang="en-US"/>
          </a:p>
        </p:txBody>
      </p:sp>
    </p:spTree>
    <p:extLst>
      <p:ext uri="{BB962C8B-B14F-4D97-AF65-F5344CB8AC3E}">
        <p14:creationId xmlns:p14="http://schemas.microsoft.com/office/powerpoint/2010/main" val="2696992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7">
            <a:extLst>
              <a:ext uri="{FF2B5EF4-FFF2-40B4-BE49-F238E27FC236}">
                <a16:creationId xmlns:a16="http://schemas.microsoft.com/office/drawing/2014/main" id="{8CDB16A5-77D0-8699-C9FD-BD7D291A21F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8">
            <a:extLst>
              <a:ext uri="{FF2B5EF4-FFF2-40B4-BE49-F238E27FC236}">
                <a16:creationId xmlns:a16="http://schemas.microsoft.com/office/drawing/2014/main" id="{153F21B8-63E7-6CE0-B722-0F89CE6231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49FD0C36-F161-715F-9ECF-A9027A79620F}"/>
              </a:ext>
            </a:extLst>
          </p:cNvPr>
          <p:cNvSpPr>
            <a:spLocks noGrp="1" noChangeArrowheads="1"/>
          </p:cNvSpPr>
          <p:nvPr>
            <p:ph type="sldNum" sz="quarter" idx="12"/>
          </p:nvPr>
        </p:nvSpPr>
        <p:spPr>
          <a:ln/>
        </p:spPr>
        <p:txBody>
          <a:bodyPr/>
          <a:lstStyle>
            <a:lvl1pPr>
              <a:defRPr/>
            </a:lvl1pPr>
          </a:lstStyle>
          <a:p>
            <a:pPr>
              <a:defRPr/>
            </a:pPr>
            <a:fld id="{19462A74-ABE7-4682-893E-C0E365C57D5F}" type="slidenum">
              <a:rPr lang="en-US" altLang="en-US"/>
              <a:pPr>
                <a:defRPr/>
              </a:pPr>
              <a:t>‹#›</a:t>
            </a:fld>
            <a:endParaRPr lang="en-US" altLang="en-US"/>
          </a:p>
        </p:txBody>
      </p:sp>
    </p:spTree>
    <p:extLst>
      <p:ext uri="{BB962C8B-B14F-4D97-AF65-F5344CB8AC3E}">
        <p14:creationId xmlns:p14="http://schemas.microsoft.com/office/powerpoint/2010/main" val="3920939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7">
            <a:extLst>
              <a:ext uri="{FF2B5EF4-FFF2-40B4-BE49-F238E27FC236}">
                <a16:creationId xmlns:a16="http://schemas.microsoft.com/office/drawing/2014/main" id="{0469E265-8E6E-5A2E-890A-41F4D81A059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8">
            <a:extLst>
              <a:ext uri="{FF2B5EF4-FFF2-40B4-BE49-F238E27FC236}">
                <a16:creationId xmlns:a16="http://schemas.microsoft.com/office/drawing/2014/main" id="{7BAAA0D1-A7E9-8864-E557-F5EB72A20E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9">
            <a:extLst>
              <a:ext uri="{FF2B5EF4-FFF2-40B4-BE49-F238E27FC236}">
                <a16:creationId xmlns:a16="http://schemas.microsoft.com/office/drawing/2014/main" id="{8911FAF9-4767-AD17-57C3-2DCF78BAE9D1}"/>
              </a:ext>
            </a:extLst>
          </p:cNvPr>
          <p:cNvSpPr>
            <a:spLocks noGrp="1" noChangeArrowheads="1"/>
          </p:cNvSpPr>
          <p:nvPr>
            <p:ph type="sldNum" sz="quarter" idx="12"/>
          </p:nvPr>
        </p:nvSpPr>
        <p:spPr>
          <a:ln/>
        </p:spPr>
        <p:txBody>
          <a:bodyPr/>
          <a:lstStyle>
            <a:lvl1pPr>
              <a:defRPr/>
            </a:lvl1pPr>
          </a:lstStyle>
          <a:p>
            <a:pPr>
              <a:defRPr/>
            </a:pPr>
            <a:fld id="{739DBAF2-2B89-4087-BBE6-54D143A7B1C7}" type="slidenum">
              <a:rPr lang="en-US" altLang="en-US"/>
              <a:pPr>
                <a:defRPr/>
              </a:pPr>
              <a:t>‹#›</a:t>
            </a:fld>
            <a:endParaRPr lang="en-US" altLang="en-US"/>
          </a:p>
        </p:txBody>
      </p:sp>
    </p:spTree>
    <p:extLst>
      <p:ext uri="{BB962C8B-B14F-4D97-AF65-F5344CB8AC3E}">
        <p14:creationId xmlns:p14="http://schemas.microsoft.com/office/powerpoint/2010/main" val="1545726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7">
            <a:extLst>
              <a:ext uri="{FF2B5EF4-FFF2-40B4-BE49-F238E27FC236}">
                <a16:creationId xmlns:a16="http://schemas.microsoft.com/office/drawing/2014/main" id="{44B788D9-8962-C4F2-5B0C-87613A4A415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8">
            <a:extLst>
              <a:ext uri="{FF2B5EF4-FFF2-40B4-BE49-F238E27FC236}">
                <a16:creationId xmlns:a16="http://schemas.microsoft.com/office/drawing/2014/main" id="{996E0233-FA36-482C-E554-D98438DFC1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9">
            <a:extLst>
              <a:ext uri="{FF2B5EF4-FFF2-40B4-BE49-F238E27FC236}">
                <a16:creationId xmlns:a16="http://schemas.microsoft.com/office/drawing/2014/main" id="{9F14B555-B2C2-0CF0-FBD2-39C21034CF4B}"/>
              </a:ext>
            </a:extLst>
          </p:cNvPr>
          <p:cNvSpPr>
            <a:spLocks noGrp="1" noChangeArrowheads="1"/>
          </p:cNvSpPr>
          <p:nvPr>
            <p:ph type="sldNum" sz="quarter" idx="12"/>
          </p:nvPr>
        </p:nvSpPr>
        <p:spPr>
          <a:ln/>
        </p:spPr>
        <p:txBody>
          <a:bodyPr/>
          <a:lstStyle>
            <a:lvl1pPr>
              <a:defRPr/>
            </a:lvl1pPr>
          </a:lstStyle>
          <a:p>
            <a:pPr>
              <a:defRPr/>
            </a:pPr>
            <a:fld id="{CB05C320-E092-4056-97DB-57129C70E352}" type="slidenum">
              <a:rPr lang="en-US" altLang="en-US"/>
              <a:pPr>
                <a:defRPr/>
              </a:pPr>
              <a:t>‹#›</a:t>
            </a:fld>
            <a:endParaRPr lang="en-US" altLang="en-US"/>
          </a:p>
        </p:txBody>
      </p:sp>
    </p:spTree>
    <p:extLst>
      <p:ext uri="{BB962C8B-B14F-4D97-AF65-F5344CB8AC3E}">
        <p14:creationId xmlns:p14="http://schemas.microsoft.com/office/powerpoint/2010/main" val="1760476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7">
            <a:extLst>
              <a:ext uri="{FF2B5EF4-FFF2-40B4-BE49-F238E27FC236}">
                <a16:creationId xmlns:a16="http://schemas.microsoft.com/office/drawing/2014/main" id="{4BC500EC-63CB-9FB4-4F54-030F355FA16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8">
            <a:extLst>
              <a:ext uri="{FF2B5EF4-FFF2-40B4-BE49-F238E27FC236}">
                <a16:creationId xmlns:a16="http://schemas.microsoft.com/office/drawing/2014/main" id="{BAB41689-325B-D391-AFED-845B7205FB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9">
            <a:extLst>
              <a:ext uri="{FF2B5EF4-FFF2-40B4-BE49-F238E27FC236}">
                <a16:creationId xmlns:a16="http://schemas.microsoft.com/office/drawing/2014/main" id="{EA522EB9-D373-704A-A080-0487A72CE53F}"/>
              </a:ext>
            </a:extLst>
          </p:cNvPr>
          <p:cNvSpPr>
            <a:spLocks noGrp="1" noChangeArrowheads="1"/>
          </p:cNvSpPr>
          <p:nvPr>
            <p:ph type="sldNum" sz="quarter" idx="12"/>
          </p:nvPr>
        </p:nvSpPr>
        <p:spPr>
          <a:ln/>
        </p:spPr>
        <p:txBody>
          <a:bodyPr/>
          <a:lstStyle>
            <a:lvl1pPr>
              <a:defRPr/>
            </a:lvl1pPr>
          </a:lstStyle>
          <a:p>
            <a:pPr>
              <a:defRPr/>
            </a:pPr>
            <a:fld id="{820E44D2-7FE8-430F-9D08-4AD629B3DE2B}" type="slidenum">
              <a:rPr lang="en-US" altLang="en-US"/>
              <a:pPr>
                <a:defRPr/>
              </a:pPr>
              <a:t>‹#›</a:t>
            </a:fld>
            <a:endParaRPr lang="en-US" altLang="en-US"/>
          </a:p>
        </p:txBody>
      </p:sp>
    </p:spTree>
    <p:extLst>
      <p:ext uri="{BB962C8B-B14F-4D97-AF65-F5344CB8AC3E}">
        <p14:creationId xmlns:p14="http://schemas.microsoft.com/office/powerpoint/2010/main" val="2512726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7">
            <a:extLst>
              <a:ext uri="{FF2B5EF4-FFF2-40B4-BE49-F238E27FC236}">
                <a16:creationId xmlns:a16="http://schemas.microsoft.com/office/drawing/2014/main" id="{A26FE823-B952-8F17-6ACC-CFF0D51B6AC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8">
            <a:extLst>
              <a:ext uri="{FF2B5EF4-FFF2-40B4-BE49-F238E27FC236}">
                <a16:creationId xmlns:a16="http://schemas.microsoft.com/office/drawing/2014/main" id="{6877ABA1-2A3F-4616-1630-F3E12C6168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9">
            <a:extLst>
              <a:ext uri="{FF2B5EF4-FFF2-40B4-BE49-F238E27FC236}">
                <a16:creationId xmlns:a16="http://schemas.microsoft.com/office/drawing/2014/main" id="{FD0F1E3A-1E1D-FF99-57F1-8DEA91B3995C}"/>
              </a:ext>
            </a:extLst>
          </p:cNvPr>
          <p:cNvSpPr>
            <a:spLocks noGrp="1" noChangeArrowheads="1"/>
          </p:cNvSpPr>
          <p:nvPr>
            <p:ph type="sldNum" sz="quarter" idx="12"/>
          </p:nvPr>
        </p:nvSpPr>
        <p:spPr>
          <a:ln/>
        </p:spPr>
        <p:txBody>
          <a:bodyPr/>
          <a:lstStyle>
            <a:lvl1pPr>
              <a:defRPr/>
            </a:lvl1pPr>
          </a:lstStyle>
          <a:p>
            <a:pPr>
              <a:defRPr/>
            </a:pPr>
            <a:fld id="{0D0F9D4D-8603-4A38-AB14-D101F8B577DA}" type="slidenum">
              <a:rPr lang="en-US" altLang="en-US"/>
              <a:pPr>
                <a:defRPr/>
              </a:pPr>
              <a:t>‹#›</a:t>
            </a:fld>
            <a:endParaRPr lang="en-US" altLang="en-US"/>
          </a:p>
        </p:txBody>
      </p:sp>
    </p:spTree>
    <p:extLst>
      <p:ext uri="{BB962C8B-B14F-4D97-AF65-F5344CB8AC3E}">
        <p14:creationId xmlns:p14="http://schemas.microsoft.com/office/powerpoint/2010/main" val="2967951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7">
            <a:extLst>
              <a:ext uri="{FF2B5EF4-FFF2-40B4-BE49-F238E27FC236}">
                <a16:creationId xmlns:a16="http://schemas.microsoft.com/office/drawing/2014/main" id="{294FF9D7-045C-8832-05C1-6C3B4C6F7F4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8">
            <a:extLst>
              <a:ext uri="{FF2B5EF4-FFF2-40B4-BE49-F238E27FC236}">
                <a16:creationId xmlns:a16="http://schemas.microsoft.com/office/drawing/2014/main" id="{4C2B7047-8F69-AF3A-3D78-5CE70CD427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9">
            <a:extLst>
              <a:ext uri="{FF2B5EF4-FFF2-40B4-BE49-F238E27FC236}">
                <a16:creationId xmlns:a16="http://schemas.microsoft.com/office/drawing/2014/main" id="{ED884FFE-0AF3-64CB-BA37-1A0D88B42104}"/>
              </a:ext>
            </a:extLst>
          </p:cNvPr>
          <p:cNvSpPr>
            <a:spLocks noGrp="1" noChangeArrowheads="1"/>
          </p:cNvSpPr>
          <p:nvPr>
            <p:ph type="sldNum" sz="quarter" idx="12"/>
          </p:nvPr>
        </p:nvSpPr>
        <p:spPr>
          <a:ln/>
        </p:spPr>
        <p:txBody>
          <a:bodyPr/>
          <a:lstStyle>
            <a:lvl1pPr>
              <a:defRPr/>
            </a:lvl1pPr>
          </a:lstStyle>
          <a:p>
            <a:pPr>
              <a:defRPr/>
            </a:pPr>
            <a:fld id="{66D4FFF7-2C59-4D0F-9E19-BF3800A94F95}" type="slidenum">
              <a:rPr lang="en-US" altLang="en-US"/>
              <a:pPr>
                <a:defRPr/>
              </a:pPr>
              <a:t>‹#›</a:t>
            </a:fld>
            <a:endParaRPr lang="en-US" altLang="en-US"/>
          </a:p>
        </p:txBody>
      </p:sp>
    </p:spTree>
    <p:extLst>
      <p:ext uri="{BB962C8B-B14F-4D97-AF65-F5344CB8AC3E}">
        <p14:creationId xmlns:p14="http://schemas.microsoft.com/office/powerpoint/2010/main" val="3424610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7">
            <a:extLst>
              <a:ext uri="{FF2B5EF4-FFF2-40B4-BE49-F238E27FC236}">
                <a16:creationId xmlns:a16="http://schemas.microsoft.com/office/drawing/2014/main" id="{8D43544E-BB0C-559F-8F51-4A927CD20DD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8">
            <a:extLst>
              <a:ext uri="{FF2B5EF4-FFF2-40B4-BE49-F238E27FC236}">
                <a16:creationId xmlns:a16="http://schemas.microsoft.com/office/drawing/2014/main" id="{8DC8C672-D588-4223-3A5E-439D19938C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9">
            <a:extLst>
              <a:ext uri="{FF2B5EF4-FFF2-40B4-BE49-F238E27FC236}">
                <a16:creationId xmlns:a16="http://schemas.microsoft.com/office/drawing/2014/main" id="{881DC836-2B38-E012-2ECE-497AF479936D}"/>
              </a:ext>
            </a:extLst>
          </p:cNvPr>
          <p:cNvSpPr>
            <a:spLocks noGrp="1" noChangeArrowheads="1"/>
          </p:cNvSpPr>
          <p:nvPr>
            <p:ph type="sldNum" sz="quarter" idx="12"/>
          </p:nvPr>
        </p:nvSpPr>
        <p:spPr>
          <a:ln/>
        </p:spPr>
        <p:txBody>
          <a:bodyPr/>
          <a:lstStyle>
            <a:lvl1pPr>
              <a:defRPr/>
            </a:lvl1pPr>
          </a:lstStyle>
          <a:p>
            <a:pPr>
              <a:defRPr/>
            </a:pPr>
            <a:fld id="{407E2617-5101-450F-AEEE-E53BA2BAFC55}" type="slidenum">
              <a:rPr lang="en-US" altLang="en-US"/>
              <a:pPr>
                <a:defRPr/>
              </a:pPr>
              <a:t>‹#›</a:t>
            </a:fld>
            <a:endParaRPr lang="en-US" altLang="en-US"/>
          </a:p>
        </p:txBody>
      </p:sp>
    </p:spTree>
    <p:extLst>
      <p:ext uri="{BB962C8B-B14F-4D97-AF65-F5344CB8AC3E}">
        <p14:creationId xmlns:p14="http://schemas.microsoft.com/office/powerpoint/2010/main" val="3996486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906D58"/>
        </a:solidFill>
        <a:effectLst/>
      </p:bgPr>
    </p:bg>
    <p:spTree>
      <p:nvGrpSpPr>
        <p:cNvPr id="1" name=""/>
        <p:cNvGrpSpPr/>
        <p:nvPr/>
      </p:nvGrpSpPr>
      <p:grpSpPr>
        <a:xfrm>
          <a:off x="0" y="0"/>
          <a:ext cx="0" cy="0"/>
          <a:chOff x="0" y="0"/>
          <a:chExt cx="0" cy="0"/>
        </a:xfrm>
      </p:grpSpPr>
      <p:sp>
        <p:nvSpPr>
          <p:cNvPr id="1026" name="Rectangle 37">
            <a:extLst>
              <a:ext uri="{FF2B5EF4-FFF2-40B4-BE49-F238E27FC236}">
                <a16:creationId xmlns:a16="http://schemas.microsoft.com/office/drawing/2014/main" id="{FB71B9C0-79AE-1B0B-B73C-5F38EEA6D205}"/>
              </a:ext>
            </a:extLst>
          </p:cNvPr>
          <p:cNvSpPr>
            <a:spLocks noChangeArrowheads="1"/>
          </p:cNvSpPr>
          <p:nvPr/>
        </p:nvSpPr>
        <p:spPr bwMode="ltGray">
          <a:xfrm>
            <a:off x="609600" y="228600"/>
            <a:ext cx="8239125" cy="6391275"/>
          </a:xfrm>
          <a:prstGeom prst="rect">
            <a:avLst/>
          </a:prstGeom>
          <a:solidFill>
            <a:srgbClr val="EDE7E3"/>
          </a:solidFill>
          <a:ln>
            <a:noFill/>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en-US" altLang="en-US"/>
          </a:p>
        </p:txBody>
      </p:sp>
      <p:sp>
        <p:nvSpPr>
          <p:cNvPr id="1027" name="Line 39">
            <a:extLst>
              <a:ext uri="{FF2B5EF4-FFF2-40B4-BE49-F238E27FC236}">
                <a16:creationId xmlns:a16="http://schemas.microsoft.com/office/drawing/2014/main" id="{5BAEAC78-CB78-AF90-CD9E-9D2FF8CE29D9}"/>
              </a:ext>
            </a:extLst>
          </p:cNvPr>
          <p:cNvSpPr>
            <a:spLocks noChangeShapeType="1"/>
          </p:cNvSpPr>
          <p:nvPr/>
        </p:nvSpPr>
        <p:spPr bwMode="ltGray">
          <a:xfrm>
            <a:off x="1016000" y="1600200"/>
            <a:ext cx="767080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28" name="Picture 42" descr="minispir">
            <a:extLst>
              <a:ext uri="{FF2B5EF4-FFF2-40B4-BE49-F238E27FC236}">
                <a16:creationId xmlns:a16="http://schemas.microsoft.com/office/drawing/2014/main" id="{A34B1260-EF29-D5FC-A7E7-B6B88808CDE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b="5333"/>
          <a:stretch>
            <a:fillRect/>
          </a:stretch>
        </p:blipFill>
        <p:spPr bwMode="ltGray">
          <a:xfrm>
            <a:off x="0" y="50800"/>
            <a:ext cx="11811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43" descr="minispir">
            <a:extLst>
              <a:ext uri="{FF2B5EF4-FFF2-40B4-BE49-F238E27FC236}">
                <a16:creationId xmlns:a16="http://schemas.microsoft.com/office/drawing/2014/main" id="{19A467E7-17D4-AFBC-4A84-169F5FA3306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45">
            <a:extLst>
              <a:ext uri="{FF2B5EF4-FFF2-40B4-BE49-F238E27FC236}">
                <a16:creationId xmlns:a16="http://schemas.microsoft.com/office/drawing/2014/main" id="{3E13CD90-BE84-601F-A769-818995B59FF0}"/>
              </a:ext>
            </a:extLst>
          </p:cNvPr>
          <p:cNvSpPr>
            <a:spLocks noGrp="1" noChangeArrowheads="1"/>
          </p:cNvSpPr>
          <p:nvPr>
            <p:ph type="title"/>
          </p:nvPr>
        </p:nvSpPr>
        <p:spPr bwMode="auto">
          <a:xfrm>
            <a:off x="1066800" y="381000"/>
            <a:ext cx="7620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1" name="Rectangle 46">
            <a:extLst>
              <a:ext uri="{FF2B5EF4-FFF2-40B4-BE49-F238E27FC236}">
                <a16:creationId xmlns:a16="http://schemas.microsoft.com/office/drawing/2014/main" id="{BB40AD61-D12E-C3B7-B644-047E7ACB7671}"/>
              </a:ext>
            </a:extLst>
          </p:cNvPr>
          <p:cNvSpPr>
            <a:spLocks noGrp="1" noChangeArrowheads="1"/>
          </p:cNvSpPr>
          <p:nvPr>
            <p:ph type="body" idx="1"/>
          </p:nvPr>
        </p:nvSpPr>
        <p:spPr bwMode="auto">
          <a:xfrm>
            <a:off x="1066800" y="17526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95" name="Rectangle 47">
            <a:extLst>
              <a:ext uri="{FF2B5EF4-FFF2-40B4-BE49-F238E27FC236}">
                <a16:creationId xmlns:a16="http://schemas.microsoft.com/office/drawing/2014/main" id="{A61D1050-4E9C-01F5-C76E-D8123DC3B36A}"/>
              </a:ext>
            </a:extLst>
          </p:cNvPr>
          <p:cNvSpPr>
            <a:spLocks noGrp="1" noChangeArrowheads="1"/>
          </p:cNvSpPr>
          <p:nvPr>
            <p:ph type="dt" sz="half" idx="2"/>
          </p:nvPr>
        </p:nvSpPr>
        <p:spPr bwMode="auto">
          <a:xfrm>
            <a:off x="1014413" y="6107113"/>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defRPr>
            </a:lvl1pPr>
          </a:lstStyle>
          <a:p>
            <a:pPr>
              <a:defRPr/>
            </a:pPr>
            <a:endParaRPr lang="en-US"/>
          </a:p>
        </p:txBody>
      </p:sp>
      <p:sp>
        <p:nvSpPr>
          <p:cNvPr id="2096" name="Rectangle 48">
            <a:extLst>
              <a:ext uri="{FF2B5EF4-FFF2-40B4-BE49-F238E27FC236}">
                <a16:creationId xmlns:a16="http://schemas.microsoft.com/office/drawing/2014/main" id="{D89C1390-409C-5608-C332-433D970AB8CA}"/>
              </a:ext>
            </a:extLst>
          </p:cNvPr>
          <p:cNvSpPr>
            <a:spLocks noGrp="1" noChangeArrowheads="1"/>
          </p:cNvSpPr>
          <p:nvPr>
            <p:ph type="ftr" sz="quarter" idx="3"/>
          </p:nvPr>
        </p:nvSpPr>
        <p:spPr bwMode="auto">
          <a:xfrm>
            <a:off x="3452813" y="6107113"/>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defRPr>
            </a:lvl1pPr>
          </a:lstStyle>
          <a:p>
            <a:pPr>
              <a:defRPr/>
            </a:pPr>
            <a:endParaRPr lang="en-US"/>
          </a:p>
        </p:txBody>
      </p:sp>
      <p:sp>
        <p:nvSpPr>
          <p:cNvPr id="2097" name="Rectangle 49">
            <a:extLst>
              <a:ext uri="{FF2B5EF4-FFF2-40B4-BE49-F238E27FC236}">
                <a16:creationId xmlns:a16="http://schemas.microsoft.com/office/drawing/2014/main" id="{2B018C0D-A5DC-C602-B01A-4C1CB5359E84}"/>
              </a:ext>
            </a:extLst>
          </p:cNvPr>
          <p:cNvSpPr>
            <a:spLocks noGrp="1" noChangeArrowheads="1"/>
          </p:cNvSpPr>
          <p:nvPr>
            <p:ph type="sldNum" sz="quarter" idx="4"/>
          </p:nvPr>
        </p:nvSpPr>
        <p:spPr bwMode="auto">
          <a:xfrm>
            <a:off x="6881813" y="6107113"/>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0A588A3-714E-4020-9CE8-A203D620338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00"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5024E2F-3DBC-3F41-BAFC-54EA3A805694}"/>
              </a:ext>
            </a:extLst>
          </p:cNvPr>
          <p:cNvSpPr>
            <a:spLocks noGrp="1" noChangeArrowheads="1"/>
          </p:cNvSpPr>
          <p:nvPr>
            <p:ph type="ctrTitle"/>
          </p:nvPr>
        </p:nvSpPr>
        <p:spPr>
          <a:xfrm>
            <a:off x="914400" y="1371600"/>
            <a:ext cx="7721600" cy="1828800"/>
          </a:xfrm>
        </p:spPr>
        <p:txBody>
          <a:bodyPr/>
          <a:lstStyle/>
          <a:p>
            <a:pPr eaLnBrk="1" hangingPunct="1"/>
            <a:r>
              <a:rPr lang="en-US" altLang="en-US" b="1"/>
              <a:t>Conley</a:t>
            </a:r>
            <a:br>
              <a:rPr lang="en-US" altLang="en-US" b="1"/>
            </a:br>
            <a:r>
              <a:rPr lang="en-US" altLang="en-US" b="1"/>
              <a:t>Kindergarten</a:t>
            </a:r>
          </a:p>
        </p:txBody>
      </p:sp>
      <p:sp>
        <p:nvSpPr>
          <p:cNvPr id="5123" name="Rectangle 3">
            <a:extLst>
              <a:ext uri="{FF2B5EF4-FFF2-40B4-BE49-F238E27FC236}">
                <a16:creationId xmlns:a16="http://schemas.microsoft.com/office/drawing/2014/main" id="{80297BF4-B257-4C8F-7576-B0263FB06B48}"/>
              </a:ext>
            </a:extLst>
          </p:cNvPr>
          <p:cNvSpPr>
            <a:spLocks noGrp="1" noChangeArrowheads="1"/>
          </p:cNvSpPr>
          <p:nvPr>
            <p:ph type="subTitle" idx="1"/>
          </p:nvPr>
        </p:nvSpPr>
        <p:spPr>
          <a:xfrm>
            <a:off x="1600200" y="3200400"/>
            <a:ext cx="6400800" cy="1771650"/>
          </a:xfrm>
        </p:spPr>
        <p:txBody>
          <a:bodyPr/>
          <a:lstStyle/>
          <a:p>
            <a:pPr eaLnBrk="1" hangingPunct="1"/>
            <a:r>
              <a:rPr lang="en-US" altLang="en-US"/>
              <a:t>Curriculum Presentation</a:t>
            </a:r>
          </a:p>
          <a:p>
            <a:pPr eaLnBrk="1" hangingPunct="1"/>
            <a:endParaRPr lang="en-US" altLang="en-US"/>
          </a:p>
          <a:p>
            <a:pPr eaLnBrk="1" hangingPunct="1"/>
            <a:endParaRPr lang="en-US" altLang="en-US"/>
          </a:p>
        </p:txBody>
      </p:sp>
      <p:pic>
        <p:nvPicPr>
          <p:cNvPr id="5124" name="Picture 4" descr="PE03254_">
            <a:extLst>
              <a:ext uri="{FF2B5EF4-FFF2-40B4-BE49-F238E27FC236}">
                <a16:creationId xmlns:a16="http://schemas.microsoft.com/office/drawing/2014/main" id="{91E834A0-B7FF-A4F7-B8F1-523D937602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4038600"/>
            <a:ext cx="1939925"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473C406D-A0CE-4B98-F2AB-6ADF15F0455E}"/>
              </a:ext>
            </a:extLst>
          </p:cNvPr>
          <p:cNvSpPr>
            <a:spLocks noGrp="1" noChangeArrowheads="1"/>
          </p:cNvSpPr>
          <p:nvPr>
            <p:ph type="title"/>
          </p:nvPr>
        </p:nvSpPr>
        <p:spPr/>
        <p:txBody>
          <a:bodyPr/>
          <a:lstStyle/>
          <a:p>
            <a:pPr eaLnBrk="1" hangingPunct="1"/>
            <a:r>
              <a:rPr lang="en-US" altLang="en-US" b="1"/>
              <a:t>Homework</a:t>
            </a:r>
          </a:p>
        </p:txBody>
      </p:sp>
      <p:sp>
        <p:nvSpPr>
          <p:cNvPr id="13315" name="Rectangle 3">
            <a:extLst>
              <a:ext uri="{FF2B5EF4-FFF2-40B4-BE49-F238E27FC236}">
                <a16:creationId xmlns:a16="http://schemas.microsoft.com/office/drawing/2014/main" id="{A77A7852-4518-2362-4B1D-56DB048A6747}"/>
              </a:ext>
            </a:extLst>
          </p:cNvPr>
          <p:cNvSpPr>
            <a:spLocks noGrp="1" noChangeArrowheads="1"/>
          </p:cNvSpPr>
          <p:nvPr>
            <p:ph type="body" idx="1"/>
          </p:nvPr>
        </p:nvSpPr>
        <p:spPr>
          <a:xfrm>
            <a:off x="914400" y="1524000"/>
            <a:ext cx="7620000" cy="4953000"/>
          </a:xfrm>
        </p:spPr>
        <p:txBody>
          <a:bodyPr/>
          <a:lstStyle/>
          <a:p>
            <a:pPr eaLnBrk="1" hangingPunct="1">
              <a:lnSpc>
                <a:spcPct val="90000"/>
              </a:lnSpc>
            </a:pPr>
            <a:r>
              <a:rPr lang="en-US" altLang="en-US"/>
              <a:t>Homework:   A weekly homework packet will go home on Mondays. Homework will be due the following Friday. Please help your child to be responsible for their folder and homework.</a:t>
            </a:r>
          </a:p>
          <a:p>
            <a:pPr eaLnBrk="1" hangingPunct="1">
              <a:lnSpc>
                <a:spcPct val="90000"/>
              </a:lnSpc>
            </a:pPr>
            <a:r>
              <a:rPr lang="en-US" altLang="en-US"/>
              <a:t>Have your child do their work as an established routine.  Please do NOT give them answers. We are trying to instill independence, so read them the instructions and then let them try to do the work by themselves.</a:t>
            </a:r>
          </a:p>
        </p:txBody>
      </p:sp>
      <p:pic>
        <p:nvPicPr>
          <p:cNvPr id="13316" name="Picture 4" descr="MCj03974900000[1]">
            <a:extLst>
              <a:ext uri="{FF2B5EF4-FFF2-40B4-BE49-F238E27FC236}">
                <a16:creationId xmlns:a16="http://schemas.microsoft.com/office/drawing/2014/main" id="{691935F3-3174-EAB8-548F-BE52BF777A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2275" y="381000"/>
            <a:ext cx="182562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421F835-81E6-38BA-5615-3DEFDA10211A}"/>
              </a:ext>
            </a:extLst>
          </p:cNvPr>
          <p:cNvSpPr>
            <a:spLocks noGrp="1" noChangeArrowheads="1"/>
          </p:cNvSpPr>
          <p:nvPr>
            <p:ph type="title"/>
          </p:nvPr>
        </p:nvSpPr>
        <p:spPr/>
        <p:txBody>
          <a:bodyPr/>
          <a:lstStyle/>
          <a:p>
            <a:pPr eaLnBrk="1" hangingPunct="1"/>
            <a:r>
              <a:rPr lang="en-US" altLang="en-US" b="1"/>
              <a:t>Specials</a:t>
            </a:r>
          </a:p>
        </p:txBody>
      </p:sp>
      <p:sp>
        <p:nvSpPr>
          <p:cNvPr id="14339" name="Rectangle 3">
            <a:extLst>
              <a:ext uri="{FF2B5EF4-FFF2-40B4-BE49-F238E27FC236}">
                <a16:creationId xmlns:a16="http://schemas.microsoft.com/office/drawing/2014/main" id="{24831E59-A7B9-7A20-0BDB-6127238E36FF}"/>
              </a:ext>
            </a:extLst>
          </p:cNvPr>
          <p:cNvSpPr>
            <a:spLocks noGrp="1" noChangeArrowheads="1"/>
          </p:cNvSpPr>
          <p:nvPr>
            <p:ph type="body" idx="1"/>
          </p:nvPr>
        </p:nvSpPr>
        <p:spPr>
          <a:xfrm>
            <a:off x="1066800" y="1752600"/>
            <a:ext cx="7620000" cy="4495800"/>
          </a:xfrm>
        </p:spPr>
        <p:txBody>
          <a:bodyPr/>
          <a:lstStyle/>
          <a:p>
            <a:pPr eaLnBrk="1" hangingPunct="1">
              <a:lnSpc>
                <a:spcPct val="90000"/>
              </a:lnSpc>
            </a:pPr>
            <a:r>
              <a:rPr lang="en-US" altLang="en-US" sz="2800"/>
              <a:t>Our specials are P.E. (x2), Music (x2), Library, and STEM/Technology Lab.</a:t>
            </a:r>
          </a:p>
          <a:p>
            <a:pPr eaLnBrk="1" hangingPunct="1">
              <a:lnSpc>
                <a:spcPct val="90000"/>
              </a:lnSpc>
            </a:pPr>
            <a:r>
              <a:rPr lang="en-US" altLang="en-US" sz="2800"/>
              <a:t>We have a six-day rotation for each special.  The specials for the month are on a paper calendar I have already provided to you.</a:t>
            </a:r>
            <a:endParaRPr lang="en-US" altLang="en-US" sz="1000"/>
          </a:p>
          <a:p>
            <a:pPr eaLnBrk="1" hangingPunct="1">
              <a:lnSpc>
                <a:spcPct val="90000"/>
              </a:lnSpc>
            </a:pPr>
            <a:r>
              <a:rPr lang="en-US" altLang="en-US" sz="2800"/>
              <a:t>Students are expected to behave and follow all directions while at their special classes.</a:t>
            </a:r>
          </a:p>
        </p:txBody>
      </p:sp>
      <p:pic>
        <p:nvPicPr>
          <p:cNvPr id="14340" name="Picture 4" descr="MPj04394200000[1]">
            <a:extLst>
              <a:ext uri="{FF2B5EF4-FFF2-40B4-BE49-F238E27FC236}">
                <a16:creationId xmlns:a16="http://schemas.microsoft.com/office/drawing/2014/main" id="{A35167A2-B1B0-46F8-F0B5-047B94A9D2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81000"/>
            <a:ext cx="16764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MCj04417980000[1]">
            <a:extLst>
              <a:ext uri="{FF2B5EF4-FFF2-40B4-BE49-F238E27FC236}">
                <a16:creationId xmlns:a16="http://schemas.microsoft.com/office/drawing/2014/main" id="{E52D41A1-26F0-3C2D-AFC1-AAAA439209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04800"/>
            <a:ext cx="1752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583EB5AE-F326-40BE-47F5-2B8C478E9816}"/>
              </a:ext>
            </a:extLst>
          </p:cNvPr>
          <p:cNvSpPr>
            <a:spLocks noGrp="1" noChangeArrowheads="1"/>
          </p:cNvSpPr>
          <p:nvPr>
            <p:ph type="title"/>
          </p:nvPr>
        </p:nvSpPr>
        <p:spPr/>
        <p:txBody>
          <a:bodyPr/>
          <a:lstStyle/>
          <a:p>
            <a:r>
              <a:rPr lang="en-US" altLang="en-US" b="1"/>
              <a:t>Snack Time</a:t>
            </a:r>
          </a:p>
        </p:txBody>
      </p:sp>
      <p:sp>
        <p:nvSpPr>
          <p:cNvPr id="15363" name="Content Placeholder 2">
            <a:extLst>
              <a:ext uri="{FF2B5EF4-FFF2-40B4-BE49-F238E27FC236}">
                <a16:creationId xmlns:a16="http://schemas.microsoft.com/office/drawing/2014/main" id="{1DA8A1C8-274F-EBCC-1DDD-1C6736A038FA}"/>
              </a:ext>
            </a:extLst>
          </p:cNvPr>
          <p:cNvSpPr>
            <a:spLocks noGrp="1" noChangeArrowheads="1"/>
          </p:cNvSpPr>
          <p:nvPr>
            <p:ph idx="1"/>
          </p:nvPr>
        </p:nvSpPr>
        <p:spPr>
          <a:xfrm>
            <a:off x="1066800" y="1752600"/>
            <a:ext cx="7620000" cy="4572000"/>
          </a:xfrm>
        </p:spPr>
        <p:txBody>
          <a:bodyPr/>
          <a:lstStyle/>
          <a:p>
            <a:r>
              <a:rPr lang="en-US" altLang="en-US"/>
              <a:t>Each afternoon our Kinders are allowed to eat snack. This is something you can provide for your student each day.</a:t>
            </a:r>
          </a:p>
          <a:p>
            <a:r>
              <a:rPr lang="en-US" altLang="en-US"/>
              <a:t>SNACKS MUST BE HEALTHY.</a:t>
            </a:r>
          </a:p>
          <a:p>
            <a:pPr lvl="1"/>
            <a:r>
              <a:rPr lang="en-US" altLang="en-US"/>
              <a:t>No candy, chips (doritos, Cheetos etc)</a:t>
            </a:r>
          </a:p>
          <a:p>
            <a:pPr lvl="1"/>
            <a:r>
              <a:rPr lang="en-US" altLang="en-US"/>
              <a:t>Veggie straws, cheeze-its are fine!</a:t>
            </a:r>
          </a:p>
          <a:p>
            <a:r>
              <a:rPr lang="en-US" altLang="en-US"/>
              <a:t>Please make sure to pack a water bottle for you student every day!</a:t>
            </a:r>
          </a:p>
          <a:p>
            <a:pPr lvl="1"/>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1A4D766C-2523-FEC0-807B-CF3F97802C9B}"/>
              </a:ext>
            </a:extLst>
          </p:cNvPr>
          <p:cNvSpPr>
            <a:spLocks noGrp="1" noChangeArrowheads="1"/>
          </p:cNvSpPr>
          <p:nvPr>
            <p:ph type="title"/>
          </p:nvPr>
        </p:nvSpPr>
        <p:spPr/>
        <p:txBody>
          <a:bodyPr/>
          <a:lstStyle/>
          <a:p>
            <a:r>
              <a:rPr lang="en-US" altLang="en-US" b="1"/>
              <a:t>Lunch</a:t>
            </a:r>
          </a:p>
        </p:txBody>
      </p:sp>
      <p:sp>
        <p:nvSpPr>
          <p:cNvPr id="16387" name="Content Placeholder 2">
            <a:extLst>
              <a:ext uri="{FF2B5EF4-FFF2-40B4-BE49-F238E27FC236}">
                <a16:creationId xmlns:a16="http://schemas.microsoft.com/office/drawing/2014/main" id="{AB1375EA-5F33-14AC-9DEB-FD2AF5137483}"/>
              </a:ext>
            </a:extLst>
          </p:cNvPr>
          <p:cNvSpPr>
            <a:spLocks noGrp="1"/>
          </p:cNvSpPr>
          <p:nvPr>
            <p:ph idx="1"/>
          </p:nvPr>
        </p:nvSpPr>
        <p:spPr>
          <a:xfrm>
            <a:off x="1066800" y="1776413"/>
            <a:ext cx="7620000" cy="4114800"/>
          </a:xfrm>
        </p:spPr>
        <p:txBody>
          <a:bodyPr/>
          <a:lstStyle/>
          <a:p>
            <a:pPr>
              <a:defRPr/>
            </a:pPr>
            <a:r>
              <a:rPr lang="en-US" altLang="en-US" sz="2800" dirty="0"/>
              <a:t>Students may bring a lunch from home or receive a lunch from school.</a:t>
            </a:r>
          </a:p>
          <a:p>
            <a:pPr>
              <a:defRPr/>
            </a:pPr>
            <a:r>
              <a:rPr lang="en-US" altLang="en-US" sz="2800" dirty="0"/>
              <a:t>SCHOOL LUNCHES MUST BE BOUGHT!</a:t>
            </a:r>
          </a:p>
          <a:p>
            <a:pPr lvl="1">
              <a:defRPr/>
            </a:pPr>
            <a:r>
              <a:rPr lang="en-US" altLang="en-US" sz="2400" dirty="0"/>
              <a:t>E-mail sent out to parents within the past week.</a:t>
            </a:r>
          </a:p>
          <a:p>
            <a:pPr>
              <a:defRPr/>
            </a:pPr>
            <a:r>
              <a:rPr lang="en-US" altLang="en-US" dirty="0"/>
              <a:t>After 20 minutes, in the cafeteria, students have a 20 minute recess outside.</a:t>
            </a:r>
          </a:p>
          <a:p>
            <a:pPr marL="0" indent="0">
              <a:buFontTx/>
              <a:buNone/>
              <a:defRPr/>
            </a:pPr>
            <a:endParaRPr lang="en-US" altLang="en-US" sz="2800" dirty="0"/>
          </a:p>
        </p:txBody>
      </p:sp>
      <p:pic>
        <p:nvPicPr>
          <p:cNvPr id="16388" name="Picture 2" descr="Image result for lunchtime in school">
            <a:extLst>
              <a:ext uri="{FF2B5EF4-FFF2-40B4-BE49-F238E27FC236}">
                <a16:creationId xmlns:a16="http://schemas.microsoft.com/office/drawing/2014/main" id="{777BC61E-1F4B-22C0-8B34-F732629D17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5586413"/>
            <a:ext cx="202882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0094C-10A3-7A3F-3DA0-EB6267AE81F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6210DB2-4D5D-41F7-EAEC-3E46F4431389}"/>
              </a:ext>
            </a:extLst>
          </p:cNvPr>
          <p:cNvPicPr>
            <a:picLocks noGrp="1" noChangeAspect="1"/>
          </p:cNvPicPr>
          <p:nvPr>
            <p:ph idx="1"/>
          </p:nvPr>
        </p:nvPicPr>
        <p:blipFill rotWithShape="1">
          <a:blip r:embed="rId2"/>
          <a:srcRect l="20833" r="22222"/>
          <a:stretch/>
        </p:blipFill>
        <p:spPr>
          <a:xfrm>
            <a:off x="1066800" y="152400"/>
            <a:ext cx="7848600" cy="6553200"/>
          </a:xfrm>
        </p:spPr>
      </p:pic>
    </p:spTree>
    <p:extLst>
      <p:ext uri="{BB962C8B-B14F-4D97-AF65-F5344CB8AC3E}">
        <p14:creationId xmlns:p14="http://schemas.microsoft.com/office/powerpoint/2010/main" val="235134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A430749D-AC08-189C-D0C2-5C8FF4778C3D}"/>
              </a:ext>
            </a:extLst>
          </p:cNvPr>
          <p:cNvSpPr>
            <a:spLocks noGrp="1" noChangeArrowheads="1"/>
          </p:cNvSpPr>
          <p:nvPr>
            <p:ph type="title"/>
          </p:nvPr>
        </p:nvSpPr>
        <p:spPr/>
        <p:txBody>
          <a:bodyPr/>
          <a:lstStyle/>
          <a:p>
            <a:pPr eaLnBrk="1" hangingPunct="1"/>
            <a:r>
              <a:rPr lang="en-US" altLang="en-US" b="1"/>
              <a:t>Conferences</a:t>
            </a:r>
          </a:p>
        </p:txBody>
      </p:sp>
      <p:sp>
        <p:nvSpPr>
          <p:cNvPr id="17411" name="Rectangle 3">
            <a:extLst>
              <a:ext uri="{FF2B5EF4-FFF2-40B4-BE49-F238E27FC236}">
                <a16:creationId xmlns:a16="http://schemas.microsoft.com/office/drawing/2014/main" id="{DB18139B-8CE6-D8E2-165C-9510B5304C4C}"/>
              </a:ext>
            </a:extLst>
          </p:cNvPr>
          <p:cNvSpPr>
            <a:spLocks noGrp="1" noChangeArrowheads="1"/>
          </p:cNvSpPr>
          <p:nvPr>
            <p:ph type="body" idx="1"/>
          </p:nvPr>
        </p:nvSpPr>
        <p:spPr/>
        <p:txBody>
          <a:bodyPr/>
          <a:lstStyle/>
          <a:p>
            <a:pPr eaLnBrk="1" hangingPunct="1"/>
            <a:r>
              <a:rPr lang="en-US" altLang="en-US"/>
              <a:t>We have teacher/parent conferences twice a year: at the end of August and the middle of February</a:t>
            </a:r>
          </a:p>
          <a:p>
            <a:pPr eaLnBrk="1" hangingPunct="1"/>
            <a:r>
              <a:rPr lang="en-US" altLang="en-US"/>
              <a:t>Additional conferences will be scheduled in advance with the teacher if needed.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A276B8A-D459-3D37-76A7-BC67DBD061D7}"/>
              </a:ext>
            </a:extLst>
          </p:cNvPr>
          <p:cNvSpPr>
            <a:spLocks noGrp="1" noChangeArrowheads="1"/>
          </p:cNvSpPr>
          <p:nvPr>
            <p:ph type="title"/>
          </p:nvPr>
        </p:nvSpPr>
        <p:spPr/>
        <p:txBody>
          <a:bodyPr/>
          <a:lstStyle/>
          <a:p>
            <a:pPr eaLnBrk="1" hangingPunct="1"/>
            <a:r>
              <a:rPr lang="en-US" altLang="en-US" b="1"/>
              <a:t>Report Cards</a:t>
            </a:r>
          </a:p>
        </p:txBody>
      </p:sp>
      <p:sp>
        <p:nvSpPr>
          <p:cNvPr id="18435" name="Rectangle 3">
            <a:extLst>
              <a:ext uri="{FF2B5EF4-FFF2-40B4-BE49-F238E27FC236}">
                <a16:creationId xmlns:a16="http://schemas.microsoft.com/office/drawing/2014/main" id="{3A081F9F-55A6-FC55-DC3E-0B64A3D1A340}"/>
              </a:ext>
            </a:extLst>
          </p:cNvPr>
          <p:cNvSpPr>
            <a:spLocks noGrp="1" noChangeArrowheads="1"/>
          </p:cNvSpPr>
          <p:nvPr>
            <p:ph type="body" idx="1"/>
          </p:nvPr>
        </p:nvSpPr>
        <p:spPr/>
        <p:txBody>
          <a:bodyPr/>
          <a:lstStyle/>
          <a:p>
            <a:pPr eaLnBrk="1" hangingPunct="1"/>
            <a:r>
              <a:rPr lang="en-US" altLang="en-US" sz="2800"/>
              <a:t>Kindergarteners progress is identified with the following indicators: Mastery (M), Progressing (P), or Area of Concern (AC).</a:t>
            </a:r>
          </a:p>
        </p:txBody>
      </p:sp>
      <p:pic>
        <p:nvPicPr>
          <p:cNvPr id="18436" name="Picture 4" descr="MCBD10646_0000[1]">
            <a:extLst>
              <a:ext uri="{FF2B5EF4-FFF2-40B4-BE49-F238E27FC236}">
                <a16:creationId xmlns:a16="http://schemas.microsoft.com/office/drawing/2014/main" id="{3FD58609-2266-8A3A-E439-165DF5058F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191000"/>
            <a:ext cx="24384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E0F2F78F-B122-66C6-BCF4-BC0D33294EE2}"/>
              </a:ext>
            </a:extLst>
          </p:cNvPr>
          <p:cNvSpPr>
            <a:spLocks noGrp="1" noChangeArrowheads="1"/>
          </p:cNvSpPr>
          <p:nvPr>
            <p:ph type="title"/>
          </p:nvPr>
        </p:nvSpPr>
        <p:spPr/>
        <p:txBody>
          <a:bodyPr/>
          <a:lstStyle/>
          <a:p>
            <a:r>
              <a:rPr lang="en-US" altLang="en-US" b="1"/>
              <a:t>Afternoon Pickup Procedures</a:t>
            </a:r>
          </a:p>
        </p:txBody>
      </p:sp>
      <p:sp>
        <p:nvSpPr>
          <p:cNvPr id="19459" name="Content Placeholder 2">
            <a:extLst>
              <a:ext uri="{FF2B5EF4-FFF2-40B4-BE49-F238E27FC236}">
                <a16:creationId xmlns:a16="http://schemas.microsoft.com/office/drawing/2014/main" id="{28BBAC66-978D-32BC-437E-8547F2532E90}"/>
              </a:ext>
            </a:extLst>
          </p:cNvPr>
          <p:cNvSpPr>
            <a:spLocks noGrp="1" noChangeArrowheads="1"/>
          </p:cNvSpPr>
          <p:nvPr>
            <p:ph idx="1"/>
          </p:nvPr>
        </p:nvSpPr>
        <p:spPr/>
        <p:txBody>
          <a:bodyPr/>
          <a:lstStyle/>
          <a:p>
            <a:r>
              <a:rPr lang="en-US" altLang="en-US" sz="2800" dirty="0"/>
              <a:t>If picking your child up in a car, make sure to have the purple sign on the review mirror for an easier pick-up.  Please stay in your car.  </a:t>
            </a:r>
          </a:p>
          <a:p>
            <a:r>
              <a:rPr lang="en-US" altLang="en-US" sz="2800" dirty="0"/>
              <a:t>If you wish to personally pick them up from underneath the ramada, please park in the parking lot.</a:t>
            </a:r>
          </a:p>
          <a:p>
            <a:r>
              <a:rPr lang="en-US" altLang="en-US" sz="2800" dirty="0"/>
              <a:t>Remember, kindergarten dismissal is 2:45!!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a:extLst>
              <a:ext uri="{FF2B5EF4-FFF2-40B4-BE49-F238E27FC236}">
                <a16:creationId xmlns:a16="http://schemas.microsoft.com/office/drawing/2014/main" id="{903EFEA4-79C2-9898-5001-E85B1997712A}"/>
              </a:ext>
            </a:extLst>
          </p:cNvPr>
          <p:cNvSpPr>
            <a:spLocks noGrp="1" noChangeArrowheads="1"/>
          </p:cNvSpPr>
          <p:nvPr>
            <p:ph type="body" idx="1"/>
          </p:nvPr>
        </p:nvSpPr>
        <p:spPr>
          <a:xfrm>
            <a:off x="1066800" y="1895474"/>
            <a:ext cx="7620000" cy="4657725"/>
          </a:xfrm>
        </p:spPr>
        <p:txBody>
          <a:bodyPr/>
          <a:lstStyle/>
          <a:p>
            <a:pPr marL="0" indent="0" algn="ctr" eaLnBrk="1" hangingPunct="1">
              <a:buFontTx/>
              <a:buNone/>
              <a:defRPr/>
            </a:pPr>
            <a:endParaRPr lang="en-US" dirty="0"/>
          </a:p>
        </p:txBody>
      </p:sp>
      <p:sp>
        <p:nvSpPr>
          <p:cNvPr id="11266" name="Rectangle 2">
            <a:extLst>
              <a:ext uri="{FF2B5EF4-FFF2-40B4-BE49-F238E27FC236}">
                <a16:creationId xmlns:a16="http://schemas.microsoft.com/office/drawing/2014/main" id="{6F968373-FC88-6CFE-D68C-FFB82993DD2D}"/>
              </a:ext>
            </a:extLst>
          </p:cNvPr>
          <p:cNvSpPr>
            <a:spLocks noGrp="1" noChangeArrowheads="1"/>
          </p:cNvSpPr>
          <p:nvPr>
            <p:ph type="title"/>
          </p:nvPr>
        </p:nvSpPr>
        <p:spPr>
          <a:xfrm>
            <a:off x="990600" y="381000"/>
            <a:ext cx="7696200" cy="1142999"/>
          </a:xfrm>
        </p:spPr>
        <p:txBody>
          <a:bodyPr/>
          <a:lstStyle/>
          <a:p>
            <a:pPr eaLnBrk="1" hangingPunct="1"/>
            <a:endParaRPr lang="en-US" altLang="en-US" b="1" dirty="0"/>
          </a:p>
        </p:txBody>
      </p:sp>
      <p:pic>
        <p:nvPicPr>
          <p:cNvPr id="2" name="Picture 1">
            <a:extLst>
              <a:ext uri="{FF2B5EF4-FFF2-40B4-BE49-F238E27FC236}">
                <a16:creationId xmlns:a16="http://schemas.microsoft.com/office/drawing/2014/main" id="{C1259989-ECC2-D99D-E624-A185028E3FC5}"/>
              </a:ext>
            </a:extLst>
          </p:cNvPr>
          <p:cNvPicPr>
            <a:picLocks noChangeAspect="1"/>
          </p:cNvPicPr>
          <p:nvPr/>
        </p:nvPicPr>
        <p:blipFill>
          <a:blip r:embed="rId2"/>
          <a:stretch>
            <a:fillRect/>
          </a:stretch>
        </p:blipFill>
        <p:spPr>
          <a:xfrm>
            <a:off x="1066800" y="304800"/>
            <a:ext cx="7620000" cy="6172199"/>
          </a:xfrm>
          <a:prstGeom prst="rect">
            <a:avLst/>
          </a:prstGeom>
        </p:spPr>
      </p:pic>
    </p:spTree>
    <p:extLst>
      <p:ext uri="{BB962C8B-B14F-4D97-AF65-F5344CB8AC3E}">
        <p14:creationId xmlns:p14="http://schemas.microsoft.com/office/powerpoint/2010/main" val="1100552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a:extLst>
              <a:ext uri="{FF2B5EF4-FFF2-40B4-BE49-F238E27FC236}">
                <a16:creationId xmlns:a16="http://schemas.microsoft.com/office/drawing/2014/main" id="{095BF01F-1DFD-5DE3-702B-3C314F5D7D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81000"/>
            <a:ext cx="7580313"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1E31B-23C3-338B-DE54-787BBA139AD7}"/>
              </a:ext>
            </a:extLst>
          </p:cNvPr>
          <p:cNvSpPr>
            <a:spLocks noGrp="1"/>
          </p:cNvSpPr>
          <p:nvPr>
            <p:ph type="title"/>
          </p:nvPr>
        </p:nvSpPr>
        <p:spPr/>
        <p:txBody>
          <a:bodyPr/>
          <a:lstStyle/>
          <a:p>
            <a:r>
              <a:rPr lang="en-US" dirty="0"/>
              <a:t>Fun in learning</a:t>
            </a:r>
          </a:p>
        </p:txBody>
      </p:sp>
      <p:pic>
        <p:nvPicPr>
          <p:cNvPr id="7" name="Content Placeholder 6" descr="A group of kids playing with toys&#10;&#10;Description automatically generated with medium confidence">
            <a:extLst>
              <a:ext uri="{FF2B5EF4-FFF2-40B4-BE49-F238E27FC236}">
                <a16:creationId xmlns:a16="http://schemas.microsoft.com/office/drawing/2014/main" id="{E4035C26-9ED9-32F5-8628-7134654943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752600"/>
            <a:ext cx="7315200" cy="4114800"/>
          </a:xfrm>
        </p:spPr>
      </p:pic>
    </p:spTree>
    <p:extLst>
      <p:ext uri="{BB962C8B-B14F-4D97-AF65-F5344CB8AC3E}">
        <p14:creationId xmlns:p14="http://schemas.microsoft.com/office/powerpoint/2010/main" val="1178811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2079538-05C6-7BF8-75A3-0635890E771B}"/>
              </a:ext>
            </a:extLst>
          </p:cNvPr>
          <p:cNvSpPr>
            <a:spLocks noGrp="1" noChangeArrowheads="1"/>
          </p:cNvSpPr>
          <p:nvPr>
            <p:ph type="title"/>
          </p:nvPr>
        </p:nvSpPr>
        <p:spPr/>
        <p:txBody>
          <a:bodyPr/>
          <a:lstStyle/>
          <a:p>
            <a:pPr eaLnBrk="1" hangingPunct="1"/>
            <a:r>
              <a:rPr lang="en-US" altLang="en-US" sz="4000"/>
              <a:t>Thank you for attending.</a:t>
            </a:r>
            <a:br>
              <a:rPr lang="en-US" altLang="en-US" sz="4000"/>
            </a:br>
            <a:endParaRPr lang="en-US" altLang="en-US" sz="4000"/>
          </a:p>
        </p:txBody>
      </p:sp>
      <p:sp>
        <p:nvSpPr>
          <p:cNvPr id="21507" name="Rectangle 3">
            <a:extLst>
              <a:ext uri="{FF2B5EF4-FFF2-40B4-BE49-F238E27FC236}">
                <a16:creationId xmlns:a16="http://schemas.microsoft.com/office/drawing/2014/main" id="{04A4DC31-5F3A-5E94-0150-97273FEFBC52}"/>
              </a:ext>
            </a:extLst>
          </p:cNvPr>
          <p:cNvSpPr>
            <a:spLocks noGrp="1" noChangeArrowheads="1"/>
          </p:cNvSpPr>
          <p:nvPr>
            <p:ph type="body" idx="1"/>
          </p:nvPr>
        </p:nvSpPr>
        <p:spPr/>
        <p:txBody>
          <a:bodyPr/>
          <a:lstStyle/>
          <a:p>
            <a:pPr algn="ctr" eaLnBrk="1" hangingPunct="1">
              <a:buFontTx/>
              <a:buNone/>
            </a:pPr>
            <a:r>
              <a:rPr lang="en-US" altLang="en-US"/>
              <a:t>I am happy to address any further questions about general kindergarten topics.</a:t>
            </a:r>
          </a:p>
          <a:p>
            <a:pPr algn="ctr" eaLnBrk="1" hangingPunct="1">
              <a:buFontTx/>
              <a:buNone/>
            </a:pPr>
            <a:endParaRPr lang="en-US" altLang="en-US" sz="1400"/>
          </a:p>
          <a:p>
            <a:pPr algn="ctr" eaLnBrk="1" hangingPunct="1">
              <a:buFontTx/>
              <a:buNone/>
            </a:pPr>
            <a:r>
              <a:rPr lang="en-US" altLang="en-US"/>
              <a:t>If you have a specific question regarding your child, please fill out a slip by the door and I will contact you later this week.  </a:t>
            </a:r>
          </a:p>
        </p:txBody>
      </p:sp>
      <p:pic>
        <p:nvPicPr>
          <p:cNvPr id="21508" name="Picture 4" descr="MPj04394780000[1]">
            <a:extLst>
              <a:ext uri="{FF2B5EF4-FFF2-40B4-BE49-F238E27FC236}">
                <a16:creationId xmlns:a16="http://schemas.microsoft.com/office/drawing/2014/main" id="{4D45B41A-7E1D-590C-DFBF-435950299E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724400"/>
            <a:ext cx="266700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3C115-630A-9385-850C-BC0FE1BD3AEA}"/>
              </a:ext>
            </a:extLst>
          </p:cNvPr>
          <p:cNvSpPr>
            <a:spLocks noGrp="1"/>
          </p:cNvSpPr>
          <p:nvPr>
            <p:ph type="title"/>
          </p:nvPr>
        </p:nvSpPr>
        <p:spPr/>
        <p:txBody>
          <a:bodyPr/>
          <a:lstStyle/>
          <a:p>
            <a:r>
              <a:rPr lang="en-US" dirty="0"/>
              <a:t>Fun outdoors</a:t>
            </a:r>
          </a:p>
        </p:txBody>
      </p:sp>
      <p:pic>
        <p:nvPicPr>
          <p:cNvPr id="5" name="Content Placeholder 4" descr="A picture containing tree, outdoor, grass, ground&#10;&#10;Description automatically generated">
            <a:extLst>
              <a:ext uri="{FF2B5EF4-FFF2-40B4-BE49-F238E27FC236}">
                <a16:creationId xmlns:a16="http://schemas.microsoft.com/office/drawing/2014/main" id="{9F3C248C-F8A5-96FA-DBAC-D5D46F00B1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752600"/>
            <a:ext cx="7315200" cy="4114800"/>
          </a:xfrm>
        </p:spPr>
      </p:pic>
    </p:spTree>
    <p:extLst>
      <p:ext uri="{BB962C8B-B14F-4D97-AF65-F5344CB8AC3E}">
        <p14:creationId xmlns:p14="http://schemas.microsoft.com/office/powerpoint/2010/main" val="1576689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0A367DF-4ADF-1EF7-02CD-0A9BAD4AAB25}"/>
              </a:ext>
            </a:extLst>
          </p:cNvPr>
          <p:cNvSpPr>
            <a:spLocks noGrp="1" noChangeArrowheads="1"/>
          </p:cNvSpPr>
          <p:nvPr>
            <p:ph type="title"/>
          </p:nvPr>
        </p:nvSpPr>
        <p:spPr>
          <a:xfrm>
            <a:off x="1066800" y="381000"/>
            <a:ext cx="7620000" cy="838200"/>
          </a:xfrm>
        </p:spPr>
        <p:txBody>
          <a:bodyPr/>
          <a:lstStyle/>
          <a:p>
            <a:pPr eaLnBrk="1" hangingPunct="1"/>
            <a:r>
              <a:rPr lang="en-US" altLang="en-US" b="1"/>
              <a:t>Language Arts</a:t>
            </a:r>
            <a:r>
              <a:rPr lang="en-US" altLang="en-US"/>
              <a:t> </a:t>
            </a:r>
          </a:p>
        </p:txBody>
      </p:sp>
      <p:sp>
        <p:nvSpPr>
          <p:cNvPr id="28675" name="Rectangle 3">
            <a:extLst>
              <a:ext uri="{FF2B5EF4-FFF2-40B4-BE49-F238E27FC236}">
                <a16:creationId xmlns:a16="http://schemas.microsoft.com/office/drawing/2014/main" id="{E0E14120-C175-76F8-D707-EEE6F001DCDE}"/>
              </a:ext>
            </a:extLst>
          </p:cNvPr>
          <p:cNvSpPr>
            <a:spLocks noGrp="1" noChangeArrowheads="1"/>
          </p:cNvSpPr>
          <p:nvPr>
            <p:ph type="body" idx="1"/>
          </p:nvPr>
        </p:nvSpPr>
        <p:spPr>
          <a:xfrm>
            <a:off x="990600" y="1600200"/>
            <a:ext cx="7620000" cy="4419600"/>
          </a:xfrm>
        </p:spPr>
        <p:txBody>
          <a:bodyPr/>
          <a:lstStyle/>
          <a:p>
            <a:pPr marL="0" indent="0" algn="ctr" eaLnBrk="1" hangingPunct="1">
              <a:lnSpc>
                <a:spcPct val="90000"/>
              </a:lnSpc>
              <a:buFontTx/>
              <a:buNone/>
              <a:defRPr/>
            </a:pPr>
            <a:r>
              <a:rPr lang="en-US" sz="2800" b="1" dirty="0"/>
              <a:t>OBJECTIVES:</a:t>
            </a:r>
          </a:p>
          <a:p>
            <a:pPr eaLnBrk="1" hangingPunct="1">
              <a:lnSpc>
                <a:spcPct val="90000"/>
              </a:lnSpc>
              <a:defRPr/>
            </a:pPr>
            <a:r>
              <a:rPr lang="en-US" sz="2800" dirty="0"/>
              <a:t>Mastery of letters and sounds</a:t>
            </a:r>
          </a:p>
          <a:p>
            <a:pPr eaLnBrk="1" hangingPunct="1">
              <a:lnSpc>
                <a:spcPct val="90000"/>
              </a:lnSpc>
              <a:defRPr/>
            </a:pPr>
            <a:r>
              <a:rPr lang="en-US" sz="2800" dirty="0"/>
              <a:t>Mastery of  writing letters</a:t>
            </a:r>
          </a:p>
          <a:p>
            <a:pPr eaLnBrk="1" hangingPunct="1">
              <a:lnSpc>
                <a:spcPct val="90000"/>
              </a:lnSpc>
              <a:defRPr/>
            </a:pPr>
            <a:r>
              <a:rPr lang="en-US" sz="2800" dirty="0"/>
              <a:t>Mastery identifying words and sentences</a:t>
            </a:r>
          </a:p>
          <a:p>
            <a:pPr eaLnBrk="1" hangingPunct="1">
              <a:lnSpc>
                <a:spcPct val="90000"/>
              </a:lnSpc>
              <a:defRPr/>
            </a:pPr>
            <a:r>
              <a:rPr lang="en-US" sz="2800" dirty="0"/>
              <a:t>Speak in complete sentences</a:t>
            </a:r>
          </a:p>
          <a:p>
            <a:pPr eaLnBrk="1" hangingPunct="1">
              <a:lnSpc>
                <a:spcPct val="90000"/>
              </a:lnSpc>
              <a:defRPr/>
            </a:pPr>
            <a:r>
              <a:rPr lang="en-US" sz="2800" dirty="0"/>
              <a:t>Write in complete sentences</a:t>
            </a:r>
          </a:p>
          <a:p>
            <a:pPr eaLnBrk="1" hangingPunct="1">
              <a:lnSpc>
                <a:spcPct val="90000"/>
              </a:lnSpc>
              <a:defRPr/>
            </a:pPr>
            <a:r>
              <a:rPr lang="en-US" sz="2800" dirty="0"/>
              <a:t>Identify the parts of a book</a:t>
            </a:r>
          </a:p>
          <a:p>
            <a:pPr eaLnBrk="1" hangingPunct="1">
              <a:lnSpc>
                <a:spcPct val="90000"/>
              </a:lnSpc>
              <a:defRPr/>
            </a:pPr>
            <a:r>
              <a:rPr lang="en-US" sz="2800" dirty="0"/>
              <a:t>Reading books for pleasure and knowledge</a:t>
            </a:r>
          </a:p>
          <a:p>
            <a:pPr eaLnBrk="1" hangingPunct="1">
              <a:lnSpc>
                <a:spcPct val="90000"/>
              </a:lnSpc>
              <a:buFontTx/>
              <a:buNone/>
              <a:defRPr/>
            </a:pPr>
            <a:r>
              <a:rPr lang="en-US" sz="2400" i="1" dirty="0"/>
              <a:t>Link to Language Arts Standards</a:t>
            </a:r>
          </a:p>
          <a:p>
            <a:pPr eaLnBrk="1" hangingPunct="1">
              <a:lnSpc>
                <a:spcPct val="90000"/>
              </a:lnSpc>
              <a:buFontTx/>
              <a:buNone/>
              <a:defRPr/>
            </a:pPr>
            <a:r>
              <a:rPr lang="en-US" sz="1400" i="1" dirty="0"/>
              <a:t>http://www.cusd80.com/cms/lib6/AZ01001175/Centricity/Domain/4554/ELA_K-2nd_blueprints.pdf</a:t>
            </a:r>
          </a:p>
          <a:p>
            <a:pPr eaLnBrk="1" hangingPunct="1">
              <a:lnSpc>
                <a:spcPct val="90000"/>
              </a:lnSpc>
              <a:buFontTx/>
              <a:buNone/>
              <a:defRPr/>
            </a:pPr>
            <a:endParaRPr lang="en-US" sz="2400" i="1" dirty="0"/>
          </a:p>
        </p:txBody>
      </p:sp>
      <p:pic>
        <p:nvPicPr>
          <p:cNvPr id="6148" name="Picture 4" descr="BD04915_">
            <a:extLst>
              <a:ext uri="{FF2B5EF4-FFF2-40B4-BE49-F238E27FC236}">
                <a16:creationId xmlns:a16="http://schemas.microsoft.com/office/drawing/2014/main" id="{4F9D8404-9C3E-F431-116A-6164F0CCE4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304800"/>
            <a:ext cx="100488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a:extLst>
              <a:ext uri="{FF2B5EF4-FFF2-40B4-BE49-F238E27FC236}">
                <a16:creationId xmlns:a16="http://schemas.microsoft.com/office/drawing/2014/main" id="{CEF2D968-E8F3-822F-6FED-EEA03B3474EC}"/>
              </a:ext>
            </a:extLst>
          </p:cNvPr>
          <p:cNvSpPr>
            <a:spLocks noGrp="1" noChangeArrowheads="1"/>
          </p:cNvSpPr>
          <p:nvPr>
            <p:ph type="title"/>
          </p:nvPr>
        </p:nvSpPr>
        <p:spPr/>
        <p:txBody>
          <a:bodyPr/>
          <a:lstStyle/>
          <a:p>
            <a:pPr eaLnBrk="1" hangingPunct="1"/>
            <a:r>
              <a:rPr lang="en-US" altLang="en-US" b="1"/>
              <a:t>Math</a:t>
            </a:r>
          </a:p>
        </p:txBody>
      </p:sp>
      <p:sp>
        <p:nvSpPr>
          <p:cNvPr id="29699" name="Rectangle 1027">
            <a:extLst>
              <a:ext uri="{FF2B5EF4-FFF2-40B4-BE49-F238E27FC236}">
                <a16:creationId xmlns:a16="http://schemas.microsoft.com/office/drawing/2014/main" id="{6B9E3787-76CF-9405-DA2B-E8B3A11A7C61}"/>
              </a:ext>
            </a:extLst>
          </p:cNvPr>
          <p:cNvSpPr>
            <a:spLocks noGrp="1" noChangeArrowheads="1"/>
          </p:cNvSpPr>
          <p:nvPr>
            <p:ph type="body" idx="1"/>
          </p:nvPr>
        </p:nvSpPr>
        <p:spPr/>
        <p:txBody>
          <a:bodyPr/>
          <a:lstStyle/>
          <a:p>
            <a:pPr marL="0" indent="0" algn="ctr" eaLnBrk="1" hangingPunct="1">
              <a:lnSpc>
                <a:spcPct val="80000"/>
              </a:lnSpc>
              <a:buFontTx/>
              <a:buNone/>
              <a:defRPr/>
            </a:pPr>
            <a:r>
              <a:rPr lang="en-US" sz="2800" b="1" dirty="0"/>
              <a:t>OBJECTIVES:</a:t>
            </a:r>
            <a:endParaRPr lang="en-US" sz="2800" dirty="0"/>
          </a:p>
          <a:p>
            <a:pPr eaLnBrk="1" hangingPunct="1">
              <a:lnSpc>
                <a:spcPct val="80000"/>
              </a:lnSpc>
              <a:defRPr/>
            </a:pPr>
            <a:r>
              <a:rPr lang="en-US" sz="2800" dirty="0"/>
              <a:t>Mastery of counting, writing, grouping and comparing numbers to 20.</a:t>
            </a:r>
          </a:p>
          <a:p>
            <a:pPr eaLnBrk="1" hangingPunct="1">
              <a:lnSpc>
                <a:spcPct val="80000"/>
              </a:lnSpc>
              <a:defRPr/>
            </a:pPr>
            <a:r>
              <a:rPr lang="en-US" sz="2800" dirty="0"/>
              <a:t>Addition and subtraction mastery to 5</a:t>
            </a:r>
          </a:p>
          <a:p>
            <a:pPr lvl="1" eaLnBrk="1" hangingPunct="1">
              <a:lnSpc>
                <a:spcPct val="80000"/>
              </a:lnSpc>
              <a:defRPr/>
            </a:pPr>
            <a:r>
              <a:rPr lang="en-US" sz="2400" dirty="0"/>
              <a:t>I do introduce them to problems up to 10.</a:t>
            </a:r>
          </a:p>
          <a:p>
            <a:pPr eaLnBrk="1" hangingPunct="1">
              <a:lnSpc>
                <a:spcPct val="80000"/>
              </a:lnSpc>
              <a:defRPr/>
            </a:pPr>
            <a:r>
              <a:rPr lang="en-US" sz="2800" dirty="0"/>
              <a:t>Solving word problems using multiple strategies</a:t>
            </a:r>
          </a:p>
          <a:p>
            <a:pPr eaLnBrk="1" hangingPunct="1">
              <a:lnSpc>
                <a:spcPct val="80000"/>
              </a:lnSpc>
              <a:defRPr/>
            </a:pPr>
            <a:r>
              <a:rPr lang="en-US" sz="2800" dirty="0"/>
              <a:t>Count to 100 by 1’s and 10’s.</a:t>
            </a:r>
          </a:p>
          <a:p>
            <a:pPr eaLnBrk="1" hangingPunct="1">
              <a:lnSpc>
                <a:spcPct val="80000"/>
              </a:lnSpc>
              <a:defRPr/>
            </a:pPr>
            <a:r>
              <a:rPr lang="en-US" sz="2800" dirty="0"/>
              <a:t>Mastery of shapes, colors, days of the week, months of the year</a:t>
            </a:r>
          </a:p>
          <a:p>
            <a:pPr eaLnBrk="1" hangingPunct="1">
              <a:lnSpc>
                <a:spcPct val="80000"/>
              </a:lnSpc>
              <a:defRPr/>
            </a:pPr>
            <a:r>
              <a:rPr lang="en-US" sz="2800" i="1" dirty="0"/>
              <a:t>Link to Math Standards:</a:t>
            </a:r>
          </a:p>
          <a:p>
            <a:pPr eaLnBrk="1" hangingPunct="1">
              <a:lnSpc>
                <a:spcPct val="80000"/>
              </a:lnSpc>
              <a:buFontTx/>
              <a:buNone/>
              <a:defRPr/>
            </a:pPr>
            <a:r>
              <a:rPr lang="en-US" sz="1000" dirty="0"/>
              <a:t>http://www.cusd80.com/cms/lib6/AZ01001175/Centricity/Domain/4550/math_K_blueprints.pdf</a:t>
            </a:r>
          </a:p>
        </p:txBody>
      </p:sp>
      <p:pic>
        <p:nvPicPr>
          <p:cNvPr id="8196" name="Picture 1028" descr="BD05097_">
            <a:extLst>
              <a:ext uri="{FF2B5EF4-FFF2-40B4-BE49-F238E27FC236}">
                <a16:creationId xmlns:a16="http://schemas.microsoft.com/office/drawing/2014/main" id="{BF10065F-31F4-ACC9-961E-F3484947E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04800"/>
            <a:ext cx="160337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E47C545-5289-A5C5-38DC-ED98CC508FC7}"/>
              </a:ext>
            </a:extLst>
          </p:cNvPr>
          <p:cNvSpPr>
            <a:spLocks noGrp="1" noChangeArrowheads="1"/>
          </p:cNvSpPr>
          <p:nvPr>
            <p:ph type="title"/>
          </p:nvPr>
        </p:nvSpPr>
        <p:spPr>
          <a:xfrm>
            <a:off x="1047750" y="381000"/>
            <a:ext cx="7620000" cy="990600"/>
          </a:xfrm>
        </p:spPr>
        <p:txBody>
          <a:bodyPr/>
          <a:lstStyle/>
          <a:p>
            <a:pPr eaLnBrk="1" hangingPunct="1"/>
            <a:r>
              <a:rPr lang="en-US" altLang="en-US" b="1"/>
              <a:t>Science</a:t>
            </a:r>
          </a:p>
        </p:txBody>
      </p:sp>
      <p:sp>
        <p:nvSpPr>
          <p:cNvPr id="30723" name="Rectangle 3">
            <a:extLst>
              <a:ext uri="{FF2B5EF4-FFF2-40B4-BE49-F238E27FC236}">
                <a16:creationId xmlns:a16="http://schemas.microsoft.com/office/drawing/2014/main" id="{2B343857-0CB8-9149-F336-67D9DDAC1BA8}"/>
              </a:ext>
            </a:extLst>
          </p:cNvPr>
          <p:cNvSpPr>
            <a:spLocks noGrp="1" noChangeArrowheads="1"/>
          </p:cNvSpPr>
          <p:nvPr>
            <p:ph type="body" idx="1"/>
          </p:nvPr>
        </p:nvSpPr>
        <p:spPr>
          <a:xfrm>
            <a:off x="1066800" y="1143000"/>
            <a:ext cx="7620000" cy="4953000"/>
          </a:xfrm>
        </p:spPr>
        <p:txBody>
          <a:bodyPr/>
          <a:lstStyle/>
          <a:p>
            <a:pPr marL="0" indent="0" algn="ctr" eaLnBrk="1" hangingPunct="1">
              <a:buFontTx/>
              <a:buNone/>
              <a:defRPr/>
            </a:pPr>
            <a:r>
              <a:rPr lang="en-US" sz="2800" b="1" dirty="0"/>
              <a:t>KINDERGARTEN STUDENTS WILL</a:t>
            </a:r>
            <a:r>
              <a:rPr lang="en-US" b="1" dirty="0"/>
              <a:t>:</a:t>
            </a:r>
          </a:p>
          <a:p>
            <a:pPr eaLnBrk="1" hangingPunct="1">
              <a:defRPr/>
            </a:pPr>
            <a:r>
              <a:rPr lang="en-US" sz="2400" dirty="0"/>
              <a:t>Conduct experiments</a:t>
            </a:r>
          </a:p>
          <a:p>
            <a:pPr eaLnBrk="1" hangingPunct="1">
              <a:defRPr/>
            </a:pPr>
            <a:r>
              <a:rPr lang="en-US" sz="2400" dirty="0"/>
              <a:t>Make observations</a:t>
            </a:r>
          </a:p>
          <a:p>
            <a:pPr eaLnBrk="1" hangingPunct="1">
              <a:defRPr/>
            </a:pPr>
            <a:r>
              <a:rPr lang="en-US" sz="2400" dirty="0"/>
              <a:t>Record data</a:t>
            </a:r>
          </a:p>
          <a:p>
            <a:pPr eaLnBrk="1" hangingPunct="1">
              <a:defRPr/>
            </a:pPr>
            <a:r>
              <a:rPr lang="en-US" sz="2400" dirty="0"/>
              <a:t>Draw conclusions</a:t>
            </a:r>
          </a:p>
          <a:p>
            <a:pPr eaLnBrk="1" hangingPunct="1">
              <a:defRPr/>
            </a:pPr>
            <a:r>
              <a:rPr lang="en-US" sz="2400" dirty="0"/>
              <a:t>Once every 6 day rotation, students will have a 50 minute block of time in STEM/Technology lab with Mrs. Kienitz.  This is an additional opportunity for exploration of kindergarten science topics, experimenting, and so on.</a:t>
            </a:r>
          </a:p>
          <a:p>
            <a:pPr eaLnBrk="1" hangingPunct="1">
              <a:defRPr/>
            </a:pPr>
            <a:endParaRPr lang="en-US" dirty="0"/>
          </a:p>
          <a:p>
            <a:pPr eaLnBrk="1" hangingPunct="1">
              <a:defRPr/>
            </a:pPr>
            <a:endParaRPr lang="en-US" dirty="0"/>
          </a:p>
        </p:txBody>
      </p:sp>
      <p:pic>
        <p:nvPicPr>
          <p:cNvPr id="9220" name="Picture 4" descr="BD06220_">
            <a:extLst>
              <a:ext uri="{FF2B5EF4-FFF2-40B4-BE49-F238E27FC236}">
                <a16:creationId xmlns:a16="http://schemas.microsoft.com/office/drawing/2014/main" id="{0314C32D-3086-08E2-D139-6A543D926B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2087563"/>
            <a:ext cx="1255713"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F4F70605-07C7-6B9C-FDDD-21ECD8EBC778}"/>
              </a:ext>
            </a:extLst>
          </p:cNvPr>
          <p:cNvSpPr>
            <a:spLocks noGrp="1" noChangeArrowheads="1"/>
          </p:cNvSpPr>
          <p:nvPr>
            <p:ph type="ctrTitle"/>
          </p:nvPr>
        </p:nvSpPr>
        <p:spPr>
          <a:xfrm>
            <a:off x="965200" y="304800"/>
            <a:ext cx="7721600" cy="1143000"/>
          </a:xfrm>
        </p:spPr>
        <p:txBody>
          <a:bodyPr/>
          <a:lstStyle/>
          <a:p>
            <a:r>
              <a:rPr lang="en-US" altLang="en-US"/>
              <a:t>Social and Emotional</a:t>
            </a:r>
          </a:p>
        </p:txBody>
      </p:sp>
      <p:sp>
        <p:nvSpPr>
          <p:cNvPr id="3" name="Subtitle 2">
            <a:extLst>
              <a:ext uri="{FF2B5EF4-FFF2-40B4-BE49-F238E27FC236}">
                <a16:creationId xmlns:a16="http://schemas.microsoft.com/office/drawing/2014/main" id="{8CCC9988-E504-728A-7B92-7CAE1BB8A841}"/>
              </a:ext>
            </a:extLst>
          </p:cNvPr>
          <p:cNvSpPr>
            <a:spLocks noGrp="1"/>
          </p:cNvSpPr>
          <p:nvPr>
            <p:ph type="subTitle" idx="1"/>
          </p:nvPr>
        </p:nvSpPr>
        <p:spPr>
          <a:xfrm>
            <a:off x="1143000" y="1295400"/>
            <a:ext cx="7620000" cy="4953000"/>
          </a:xfrm>
        </p:spPr>
        <p:txBody>
          <a:bodyPr/>
          <a:lstStyle/>
          <a:p>
            <a:pPr algn="l">
              <a:defRPr/>
            </a:pPr>
            <a:r>
              <a:rPr lang="en-US" sz="2800" dirty="0"/>
              <a:t>Our school will be implementing the Second Step curriculum to help all elementary children develop social and emotional skills.</a:t>
            </a:r>
          </a:p>
          <a:p>
            <a:pPr algn="l">
              <a:defRPr/>
            </a:pPr>
            <a:r>
              <a:rPr lang="en-US" sz="2800" dirty="0"/>
              <a:t>Goals:</a:t>
            </a:r>
          </a:p>
          <a:p>
            <a:pPr marL="457200" indent="-457200" algn="l">
              <a:buFont typeface="Wingdings" panose="05000000000000000000" pitchFamily="2" charset="2"/>
              <a:buChar char="Ø"/>
              <a:defRPr/>
            </a:pPr>
            <a:r>
              <a:rPr lang="en-US" sz="2800" dirty="0"/>
              <a:t>Promote Social Emotional skills</a:t>
            </a:r>
          </a:p>
          <a:p>
            <a:pPr marL="457200" indent="-457200" algn="l">
              <a:buFont typeface="Wingdings" panose="05000000000000000000" pitchFamily="2" charset="2"/>
              <a:buChar char="Ø"/>
              <a:defRPr/>
            </a:pPr>
            <a:r>
              <a:rPr lang="en-US" sz="2800" dirty="0"/>
              <a:t>Positive classroom behavior</a:t>
            </a:r>
          </a:p>
          <a:p>
            <a:pPr marL="457200" indent="-457200" algn="l">
              <a:buFont typeface="Wingdings" panose="05000000000000000000" pitchFamily="2" charset="2"/>
              <a:buChar char="Ø"/>
              <a:defRPr/>
            </a:pPr>
            <a:r>
              <a:rPr lang="en-US" sz="2800" dirty="0"/>
              <a:t>Academic Achievement</a:t>
            </a:r>
          </a:p>
          <a:p>
            <a:pPr algn="l">
              <a:defRPr/>
            </a:pPr>
            <a:r>
              <a:rPr lang="en-US" sz="2800" dirty="0"/>
              <a:t>Age-appropriate weekly lessons taught in all classrooms at all grade levels.</a:t>
            </a:r>
          </a:p>
          <a:p>
            <a:pPr algn="l">
              <a:defRPr/>
            </a:pPr>
            <a:endParaRPr lang="en-US" sz="2800" dirty="0"/>
          </a:p>
          <a:p>
            <a:pPr>
              <a:defRPr/>
            </a:pPr>
            <a:endParaRPr lang="en-US" sz="2800" dirty="0"/>
          </a:p>
        </p:txBody>
      </p:sp>
      <p:pic>
        <p:nvPicPr>
          <p:cNvPr id="10244" name="Picture 6" descr="Image result for second step program">
            <a:extLst>
              <a:ext uri="{FF2B5EF4-FFF2-40B4-BE49-F238E27FC236}">
                <a16:creationId xmlns:a16="http://schemas.microsoft.com/office/drawing/2014/main" id="{67994FEA-50F7-CA5E-B49A-C8D77E4393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2438400"/>
            <a:ext cx="16256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F968373-FC88-6CFE-D68C-FFB82993DD2D}"/>
              </a:ext>
            </a:extLst>
          </p:cNvPr>
          <p:cNvSpPr>
            <a:spLocks noGrp="1" noChangeArrowheads="1"/>
          </p:cNvSpPr>
          <p:nvPr>
            <p:ph type="title"/>
          </p:nvPr>
        </p:nvSpPr>
        <p:spPr/>
        <p:txBody>
          <a:bodyPr/>
          <a:lstStyle/>
          <a:p>
            <a:pPr eaLnBrk="1" hangingPunct="1"/>
            <a:r>
              <a:rPr lang="en-US" altLang="en-US" b="1"/>
              <a:t>Calendar</a:t>
            </a:r>
          </a:p>
        </p:txBody>
      </p:sp>
      <p:sp>
        <p:nvSpPr>
          <p:cNvPr id="39939" name="Rectangle 3">
            <a:extLst>
              <a:ext uri="{FF2B5EF4-FFF2-40B4-BE49-F238E27FC236}">
                <a16:creationId xmlns:a16="http://schemas.microsoft.com/office/drawing/2014/main" id="{903EFEA4-79C2-9898-5001-E85B1997712A}"/>
              </a:ext>
            </a:extLst>
          </p:cNvPr>
          <p:cNvSpPr>
            <a:spLocks noGrp="1" noChangeArrowheads="1"/>
          </p:cNvSpPr>
          <p:nvPr>
            <p:ph type="body" idx="1"/>
          </p:nvPr>
        </p:nvSpPr>
        <p:spPr>
          <a:xfrm>
            <a:off x="1066800" y="1895475"/>
            <a:ext cx="7620000" cy="4419600"/>
          </a:xfrm>
        </p:spPr>
        <p:txBody>
          <a:bodyPr/>
          <a:lstStyle/>
          <a:p>
            <a:pPr marL="0" indent="0" algn="ctr" eaLnBrk="1" hangingPunct="1">
              <a:buFontTx/>
              <a:buNone/>
              <a:defRPr/>
            </a:pPr>
            <a:r>
              <a:rPr lang="en-US" b="1" dirty="0"/>
              <a:t>KINDERGARTEN STUDENTS WILL:</a:t>
            </a:r>
          </a:p>
          <a:p>
            <a:pPr eaLnBrk="1" hangingPunct="1">
              <a:defRPr/>
            </a:pPr>
            <a:r>
              <a:rPr lang="en-US" dirty="0"/>
              <a:t>Develop skills in math, reading, and writing</a:t>
            </a:r>
          </a:p>
          <a:p>
            <a:pPr eaLnBrk="1" hangingPunct="1">
              <a:defRPr/>
            </a:pPr>
            <a:r>
              <a:rPr lang="en-US" dirty="0"/>
              <a:t>Learn the days of the week, months of the year, and today’s date</a:t>
            </a:r>
          </a:p>
          <a:p>
            <a:pPr eaLnBrk="1" hangingPunct="1">
              <a:defRPr/>
            </a:pPr>
            <a:r>
              <a:rPr lang="en-US" dirty="0"/>
              <a:t>Foster responsibility and community through active student participation</a:t>
            </a:r>
          </a:p>
        </p:txBody>
      </p:sp>
      <p:pic>
        <p:nvPicPr>
          <p:cNvPr id="11268" name="Picture 4" descr="MCj02329220000[1]">
            <a:extLst>
              <a:ext uri="{FF2B5EF4-FFF2-40B4-BE49-F238E27FC236}">
                <a16:creationId xmlns:a16="http://schemas.microsoft.com/office/drawing/2014/main" id="{93D416B0-93E2-F11D-AB74-EBC9575D4F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5938" y="355600"/>
            <a:ext cx="183038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90CF42B-B644-0A4A-9C5A-5592878AB061}"/>
              </a:ext>
            </a:extLst>
          </p:cNvPr>
          <p:cNvSpPr>
            <a:spLocks noGrp="1" noChangeArrowheads="1"/>
          </p:cNvSpPr>
          <p:nvPr>
            <p:ph type="title"/>
          </p:nvPr>
        </p:nvSpPr>
        <p:spPr/>
        <p:txBody>
          <a:bodyPr/>
          <a:lstStyle/>
          <a:p>
            <a:pPr eaLnBrk="1" hangingPunct="1"/>
            <a:r>
              <a:rPr lang="en-US" altLang="en-US" b="1"/>
              <a:t>Behavior Expectations</a:t>
            </a:r>
          </a:p>
        </p:txBody>
      </p:sp>
      <p:sp>
        <p:nvSpPr>
          <p:cNvPr id="32771" name="Rectangle 3">
            <a:extLst>
              <a:ext uri="{FF2B5EF4-FFF2-40B4-BE49-F238E27FC236}">
                <a16:creationId xmlns:a16="http://schemas.microsoft.com/office/drawing/2014/main" id="{8C2C2568-79A7-97C6-2DEA-51CE51BABE10}"/>
              </a:ext>
            </a:extLst>
          </p:cNvPr>
          <p:cNvSpPr>
            <a:spLocks noGrp="1" noChangeArrowheads="1"/>
          </p:cNvSpPr>
          <p:nvPr>
            <p:ph type="body" idx="1"/>
          </p:nvPr>
        </p:nvSpPr>
        <p:spPr/>
        <p:txBody>
          <a:bodyPr/>
          <a:lstStyle/>
          <a:p>
            <a:pPr marL="0" indent="0" algn="ctr" eaLnBrk="1" hangingPunct="1">
              <a:lnSpc>
                <a:spcPct val="90000"/>
              </a:lnSpc>
              <a:buFontTx/>
              <a:buNone/>
              <a:defRPr/>
            </a:pPr>
            <a:r>
              <a:rPr lang="en-US" b="1" dirty="0"/>
              <a:t>KINDERGARTEN STUDENTS WILL:</a:t>
            </a:r>
          </a:p>
          <a:p>
            <a:pPr eaLnBrk="1" hangingPunct="1">
              <a:lnSpc>
                <a:spcPct val="90000"/>
              </a:lnSpc>
              <a:defRPr/>
            </a:pPr>
            <a:r>
              <a:rPr lang="en-US" dirty="0"/>
              <a:t>Behave in a way that promotes learning</a:t>
            </a:r>
          </a:p>
          <a:p>
            <a:pPr eaLnBrk="1" hangingPunct="1">
              <a:lnSpc>
                <a:spcPct val="90000"/>
              </a:lnSpc>
              <a:defRPr/>
            </a:pPr>
            <a:r>
              <a:rPr lang="en-US" dirty="0"/>
              <a:t>Walk across our campus quietly, with hands to self, and eyes forward</a:t>
            </a:r>
          </a:p>
          <a:p>
            <a:pPr eaLnBrk="1" hangingPunct="1">
              <a:lnSpc>
                <a:spcPct val="90000"/>
              </a:lnSpc>
              <a:defRPr/>
            </a:pPr>
            <a:r>
              <a:rPr lang="en-US" dirty="0"/>
              <a:t>Listen to teachers, students, and guests</a:t>
            </a:r>
          </a:p>
          <a:p>
            <a:pPr eaLnBrk="1" hangingPunct="1">
              <a:lnSpc>
                <a:spcPct val="90000"/>
              </a:lnSpc>
              <a:defRPr/>
            </a:pPr>
            <a:r>
              <a:rPr lang="en-US" dirty="0"/>
              <a:t>Understand school and classroom rules and  consequences  - Clip Chart</a:t>
            </a:r>
          </a:p>
          <a:p>
            <a:pPr eaLnBrk="1" hangingPunct="1">
              <a:lnSpc>
                <a:spcPct val="90000"/>
              </a:lnSpc>
              <a:defRPr/>
            </a:pPr>
            <a:r>
              <a:rPr lang="en-US" dirty="0"/>
              <a:t>Demonstrate good character</a:t>
            </a:r>
          </a:p>
          <a:p>
            <a:pPr eaLnBrk="1" hangingPunct="1">
              <a:lnSpc>
                <a:spcPct val="90000"/>
              </a:lnSpc>
              <a:buFontTx/>
              <a:buNone/>
              <a:defRPr/>
            </a:pPr>
            <a:r>
              <a:rPr lang="en-US" dirty="0"/>
              <a:t>   and citizenship</a:t>
            </a:r>
          </a:p>
        </p:txBody>
      </p:sp>
      <p:pic>
        <p:nvPicPr>
          <p:cNvPr id="12292" name="Picture 5" descr="j0400294">
            <a:extLst>
              <a:ext uri="{FF2B5EF4-FFF2-40B4-BE49-F238E27FC236}">
                <a16:creationId xmlns:a16="http://schemas.microsoft.com/office/drawing/2014/main" id="{B8D868EE-5F72-1849-8431-C0AC1D7B4385}"/>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6832600" y="4876800"/>
            <a:ext cx="1874838"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Notebook">
  <a:themeElements>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Designs\Notebook.pot</Template>
  <TotalTime>4542</TotalTime>
  <Words>778</Words>
  <Application>Microsoft Office PowerPoint</Application>
  <PresentationFormat>On-screen Show (4:3)</PresentationFormat>
  <Paragraphs>84</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Times New Roman</vt:lpstr>
      <vt:lpstr>Wingdings</vt:lpstr>
      <vt:lpstr>Notebook</vt:lpstr>
      <vt:lpstr>Conley Kindergarten</vt:lpstr>
      <vt:lpstr>Fun in learning</vt:lpstr>
      <vt:lpstr>Fun outdoors</vt:lpstr>
      <vt:lpstr>Language Arts </vt:lpstr>
      <vt:lpstr>Math</vt:lpstr>
      <vt:lpstr>Science</vt:lpstr>
      <vt:lpstr>Social and Emotional</vt:lpstr>
      <vt:lpstr>Calendar</vt:lpstr>
      <vt:lpstr>Behavior Expectations</vt:lpstr>
      <vt:lpstr>Homework</vt:lpstr>
      <vt:lpstr>Specials</vt:lpstr>
      <vt:lpstr>Snack Time</vt:lpstr>
      <vt:lpstr>Lunch</vt:lpstr>
      <vt:lpstr>PowerPoint Presentation</vt:lpstr>
      <vt:lpstr>Conferences</vt:lpstr>
      <vt:lpstr>Report Cards</vt:lpstr>
      <vt:lpstr>Afternoon Pickup Procedures</vt:lpstr>
      <vt:lpstr>PowerPoint Presentation</vt:lpstr>
      <vt:lpstr>PowerPoint Presentation</vt:lpstr>
      <vt:lpstr>Thank you for attending. </vt:lpstr>
    </vt:vector>
  </TitlesOfParts>
  <Company>Chandler Unified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 Gaillard’s ADK</dc:title>
  <dc:creator>supervisor</dc:creator>
  <cp:lastModifiedBy>GilchristWinter, Ayana</cp:lastModifiedBy>
  <cp:revision>80</cp:revision>
  <cp:lastPrinted>1601-01-01T00:00:00Z</cp:lastPrinted>
  <dcterms:created xsi:type="dcterms:W3CDTF">2006-08-02T16:45:14Z</dcterms:created>
  <dcterms:modified xsi:type="dcterms:W3CDTF">2022-08-09T20:19:54Z</dcterms:modified>
</cp:coreProperties>
</file>